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</p:sldIdLst>
  <p:sldSz cx="18288000" cy="10287000"/>
  <p:notesSz cx="6858000" cy="9144000"/>
  <p:embeddedFontLst>
    <p:embeddedFont>
      <p:font typeface="Europea Extrabold" panose="020B0604020202020204" charset="0"/>
      <p:bold r:id="rId7"/>
      <p:boldItalic r:id="rId8"/>
    </p:embeddedFont>
    <p:embeddedFont>
      <p:font typeface="Europea Thin" panose="020B0604020202020204" charset="0"/>
      <p:regular r:id="rId9"/>
      <p:italic r:id="rId10"/>
    </p:embeddedFont>
    <p:embeddedFont>
      <p:font typeface="Europea Ultra" panose="020B0604020202020204" charset="0"/>
      <p:bold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DDF0"/>
    <a:srgbClr val="1311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106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1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1646125"/>
            <a:ext cx="18287999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600" b="1" dirty="0">
                <a:solidFill>
                  <a:srgbClr val="45DDF0"/>
                </a:solidFill>
                <a:latin typeface="Europea Extrabold" pitchFamily="2" charset="0"/>
                <a:ea typeface="Europea Extrabold" pitchFamily="2" charset="0"/>
                <a:cs typeface="Open Sans Bold"/>
                <a:sym typeface="Open Sans Bold"/>
              </a:rPr>
              <a:t>VRT: FINANCOVÁNÍ A PPP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729085" y="4707792"/>
            <a:ext cx="10829830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5"/>
              </a:lnSpc>
            </a:pPr>
            <a:r>
              <a:rPr lang="en-US" sz="5400" b="1" dirty="0" err="1">
                <a:solidFill>
                  <a:srgbClr val="FFFFFF"/>
                </a:solidFill>
                <a:latin typeface="Europea Thin" pitchFamily="2" charset="0"/>
                <a:ea typeface="Europea Thin" pitchFamily="2" charset="0"/>
                <a:cs typeface="Open Sans Bold"/>
                <a:sym typeface="Open Sans Bold"/>
              </a:rPr>
              <a:t>Jak</a:t>
            </a:r>
            <a:r>
              <a:rPr lang="en-US" sz="5400" b="1" dirty="0">
                <a:solidFill>
                  <a:srgbClr val="FFFFFF"/>
                </a:solidFill>
                <a:latin typeface="Europea Thin" pitchFamily="2" charset="0"/>
                <a:ea typeface="Europea Thin" pitchFamily="2" charset="0"/>
                <a:cs typeface="Open Sans Bold"/>
                <a:sym typeface="Open Sans Bold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Europea Thin" pitchFamily="2" charset="0"/>
                <a:ea typeface="Europea Thin" pitchFamily="2" charset="0"/>
                <a:cs typeface="Open Sans Bold"/>
                <a:sym typeface="Open Sans Bold"/>
              </a:rPr>
              <a:t>mohu</a:t>
            </a:r>
            <a:r>
              <a:rPr lang="en-US" sz="5400" b="1" dirty="0">
                <a:solidFill>
                  <a:srgbClr val="FFFFFF"/>
                </a:solidFill>
                <a:latin typeface="Europea Thin" pitchFamily="2" charset="0"/>
                <a:ea typeface="Europea Thin" pitchFamily="2" charset="0"/>
                <a:cs typeface="Open Sans Bold"/>
                <a:sym typeface="Open Sans Bold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Europea Thin" pitchFamily="2" charset="0"/>
                <a:ea typeface="Europea Thin" pitchFamily="2" charset="0"/>
                <a:cs typeface="Open Sans Bold"/>
                <a:sym typeface="Open Sans Bold"/>
              </a:rPr>
              <a:t>jako</a:t>
            </a:r>
            <a:r>
              <a:rPr lang="en-US" sz="5400" b="1" dirty="0">
                <a:solidFill>
                  <a:srgbClr val="FFFFFF"/>
                </a:solidFill>
                <a:latin typeface="Europea Thin" pitchFamily="2" charset="0"/>
                <a:ea typeface="Europea Thin" pitchFamily="2" charset="0"/>
                <a:cs typeface="Open Sans Bold"/>
                <a:sym typeface="Open Sans Bold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Europea Thin" pitchFamily="2" charset="0"/>
                <a:ea typeface="Europea Thin" pitchFamily="2" charset="0"/>
                <a:cs typeface="Open Sans Bold"/>
                <a:sym typeface="Open Sans Bold"/>
              </a:rPr>
              <a:t>europoslanec</a:t>
            </a:r>
            <a:r>
              <a:rPr lang="en-US" sz="5400" b="1" dirty="0">
                <a:solidFill>
                  <a:srgbClr val="FFFFFF"/>
                </a:solidFill>
                <a:latin typeface="Europea Thin" pitchFamily="2" charset="0"/>
                <a:ea typeface="Europea Thin" pitchFamily="2" charset="0"/>
                <a:cs typeface="Open Sans Bold"/>
                <a:sym typeface="Open Sans Bold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Europea Thin" pitchFamily="2" charset="0"/>
                <a:ea typeface="Europea Thin" pitchFamily="2" charset="0"/>
                <a:cs typeface="Open Sans Bold"/>
                <a:sym typeface="Open Sans Bold"/>
              </a:rPr>
              <a:t>pomoci</a:t>
            </a:r>
            <a:r>
              <a:rPr lang="en-US" sz="5400" b="1" dirty="0">
                <a:solidFill>
                  <a:srgbClr val="FFFFFF"/>
                </a:solidFill>
                <a:latin typeface="Europea Thin" pitchFamily="2" charset="0"/>
                <a:ea typeface="Europea Thin" pitchFamily="2" charset="0"/>
                <a:cs typeface="Open Sans Bold"/>
                <a:sym typeface="Open Sans Bold"/>
              </a:rPr>
              <a:t>?</a:t>
            </a:r>
          </a:p>
        </p:txBody>
      </p:sp>
      <p:sp>
        <p:nvSpPr>
          <p:cNvPr id="4" name="Freeform 4" descr="Obrázek"/>
          <p:cNvSpPr/>
          <p:nvPr/>
        </p:nvSpPr>
        <p:spPr>
          <a:xfrm>
            <a:off x="7369488" y="7077121"/>
            <a:ext cx="3549024" cy="981319"/>
          </a:xfrm>
          <a:custGeom>
            <a:avLst/>
            <a:gdLst/>
            <a:ahLst/>
            <a:cxnLst/>
            <a:rect l="l" t="t" r="r" b="b"/>
            <a:pathLst>
              <a:path w="3549024" h="981319">
                <a:moveTo>
                  <a:pt x="0" y="0"/>
                </a:moveTo>
                <a:lnTo>
                  <a:pt x="3549024" y="0"/>
                </a:lnTo>
                <a:lnTo>
                  <a:pt x="3549024" y="981319"/>
                </a:lnTo>
                <a:lnTo>
                  <a:pt x="0" y="9813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7" r="-167"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1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3400" y="3771900"/>
            <a:ext cx="16845811" cy="2765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33"/>
              </a:lnSpc>
            </a:pPr>
            <a:r>
              <a:rPr lang="cs-CZ" sz="9600" b="1" dirty="0">
                <a:solidFill>
                  <a:srgbClr val="46DDF1"/>
                </a:solidFill>
                <a:latin typeface="Europea Extrabold" pitchFamily="2" charset="0"/>
                <a:ea typeface="Europea Extrabold" pitchFamily="2" charset="0"/>
                <a:cs typeface="Open Sans Bold" panose="020B0806030504020204" pitchFamily="34" charset="0"/>
                <a:sym typeface="Open Sans Bold"/>
              </a:rPr>
              <a:t>NAVÝŠÍT CEF </a:t>
            </a:r>
          </a:p>
          <a:p>
            <a:pPr algn="ctr">
              <a:lnSpc>
                <a:spcPts val="10733"/>
              </a:lnSpc>
            </a:pPr>
            <a:r>
              <a:rPr lang="cs-CZ" sz="9600" dirty="0">
                <a:solidFill>
                  <a:srgbClr val="46DDF1"/>
                </a:solidFill>
                <a:latin typeface="Europea Thin" pitchFamily="2" charset="0"/>
                <a:ea typeface="Europea Thin" pitchFamily="2" charset="0"/>
                <a:cs typeface="Open Sans" panose="020B0606030504020204" pitchFamily="34" charset="0"/>
                <a:sym typeface="Open Sans Bold"/>
              </a:rPr>
              <a:t>V NOVÉM ROZPOČTU EU</a:t>
            </a:r>
            <a:endParaRPr lang="en-US" sz="9600" dirty="0">
              <a:solidFill>
                <a:srgbClr val="46DDF1"/>
              </a:solidFill>
              <a:latin typeface="Europea Thin" pitchFamily="2" charset="0"/>
              <a:ea typeface="Europea Thin" pitchFamily="2" charset="0"/>
              <a:cs typeface="Open Sans" panose="020B0606030504020204" pitchFamily="34" charset="0"/>
              <a:sym typeface="Open Sans Bold"/>
            </a:endParaRPr>
          </a:p>
        </p:txBody>
      </p:sp>
      <p:sp>
        <p:nvSpPr>
          <p:cNvPr id="11" name="Freeform 4" descr="Obrázek"/>
          <p:cNvSpPr/>
          <p:nvPr/>
        </p:nvSpPr>
        <p:spPr>
          <a:xfrm>
            <a:off x="14478000" y="266700"/>
            <a:ext cx="3549024" cy="981319"/>
          </a:xfrm>
          <a:custGeom>
            <a:avLst/>
            <a:gdLst/>
            <a:ahLst/>
            <a:cxnLst/>
            <a:rect l="l" t="t" r="r" b="b"/>
            <a:pathLst>
              <a:path w="3549024" h="981319">
                <a:moveTo>
                  <a:pt x="0" y="0"/>
                </a:moveTo>
                <a:lnTo>
                  <a:pt x="3549024" y="0"/>
                </a:lnTo>
                <a:lnTo>
                  <a:pt x="3549024" y="981319"/>
                </a:lnTo>
                <a:lnTo>
                  <a:pt x="0" y="9813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7" r="-167"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1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0600" y="3771900"/>
            <a:ext cx="16230600" cy="2744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738"/>
              </a:lnSpc>
            </a:pPr>
            <a:r>
              <a:rPr lang="cs-CZ" sz="9600" b="1" dirty="0">
                <a:solidFill>
                  <a:srgbClr val="45DDF0"/>
                </a:solidFill>
                <a:latin typeface="Europea Ultra" pitchFamily="2" charset="0"/>
                <a:ea typeface="Europea Ultra" pitchFamily="2" charset="0"/>
                <a:cs typeface="Open Sans Bold"/>
                <a:sym typeface="Open Sans Bold"/>
              </a:rPr>
              <a:t>ZJEDNODUŠIT PRAVIDLA </a:t>
            </a:r>
            <a:r>
              <a:rPr lang="cs-CZ" sz="9600" b="1" dirty="0">
                <a:solidFill>
                  <a:srgbClr val="45DDF0"/>
                </a:solidFill>
                <a:latin typeface="Europea Thin" pitchFamily="2" charset="0"/>
                <a:ea typeface="Europea Thin" pitchFamily="2" charset="0"/>
                <a:cs typeface="Open Sans Bold"/>
                <a:sym typeface="Open Sans Bold"/>
              </a:rPr>
              <a:t>PRO PPP </a:t>
            </a:r>
            <a:endParaRPr lang="en-US" sz="9600" b="1" dirty="0">
              <a:solidFill>
                <a:srgbClr val="45DDF0"/>
              </a:solidFill>
              <a:latin typeface="Europea Thin" pitchFamily="2" charset="0"/>
              <a:ea typeface="Europea Thin" pitchFamily="2" charset="0"/>
              <a:cs typeface="Open Sans Bold"/>
              <a:sym typeface="Open Sans Bold"/>
            </a:endParaRPr>
          </a:p>
        </p:txBody>
      </p:sp>
      <p:sp>
        <p:nvSpPr>
          <p:cNvPr id="6" name="Freeform 4" descr="Obrázek"/>
          <p:cNvSpPr/>
          <p:nvPr/>
        </p:nvSpPr>
        <p:spPr>
          <a:xfrm>
            <a:off x="14478000" y="266700"/>
            <a:ext cx="3549024" cy="981319"/>
          </a:xfrm>
          <a:custGeom>
            <a:avLst/>
            <a:gdLst/>
            <a:ahLst/>
            <a:cxnLst/>
            <a:rect l="l" t="t" r="r" b="b"/>
            <a:pathLst>
              <a:path w="3549024" h="981319">
                <a:moveTo>
                  <a:pt x="0" y="0"/>
                </a:moveTo>
                <a:lnTo>
                  <a:pt x="3549024" y="0"/>
                </a:lnTo>
                <a:lnTo>
                  <a:pt x="3549024" y="981319"/>
                </a:lnTo>
                <a:lnTo>
                  <a:pt x="0" y="9813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7" r="-167"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1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3771900"/>
            <a:ext cx="18288000" cy="2744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738"/>
              </a:lnSpc>
            </a:pPr>
            <a:r>
              <a:rPr lang="cs-CZ" sz="9600" b="1" dirty="0">
                <a:solidFill>
                  <a:srgbClr val="45DDF0"/>
                </a:solidFill>
                <a:latin typeface="Europea Extrabold" pitchFamily="2" charset="0"/>
                <a:ea typeface="Europea Extrabold" pitchFamily="2" charset="0"/>
                <a:cs typeface="Open Sans Bold"/>
                <a:sym typeface="Open Sans Bold"/>
              </a:rPr>
              <a:t>ZAJISTIT BEZPROBLÉMOVÉ </a:t>
            </a:r>
            <a:r>
              <a:rPr lang="cs-CZ" sz="9600" b="1" dirty="0">
                <a:solidFill>
                  <a:srgbClr val="45DDF0"/>
                </a:solidFill>
                <a:latin typeface="Europea Thin" pitchFamily="2" charset="0"/>
                <a:ea typeface="Europea Thin" pitchFamily="2" charset="0"/>
                <a:cs typeface="Open Sans Bold"/>
                <a:sym typeface="Open Sans Bold"/>
              </a:rPr>
              <a:t>FUNGOVÁNÍ ERTMS</a:t>
            </a:r>
          </a:p>
        </p:txBody>
      </p:sp>
      <p:sp>
        <p:nvSpPr>
          <p:cNvPr id="6" name="Freeform 4" descr="Obrázek"/>
          <p:cNvSpPr/>
          <p:nvPr/>
        </p:nvSpPr>
        <p:spPr>
          <a:xfrm>
            <a:off x="14478000" y="266700"/>
            <a:ext cx="3549024" cy="981319"/>
          </a:xfrm>
          <a:custGeom>
            <a:avLst/>
            <a:gdLst/>
            <a:ahLst/>
            <a:cxnLst/>
            <a:rect l="l" t="t" r="r" b="b"/>
            <a:pathLst>
              <a:path w="3549024" h="981319">
                <a:moveTo>
                  <a:pt x="0" y="0"/>
                </a:moveTo>
                <a:lnTo>
                  <a:pt x="3549024" y="0"/>
                </a:lnTo>
                <a:lnTo>
                  <a:pt x="3549024" y="981319"/>
                </a:lnTo>
                <a:lnTo>
                  <a:pt x="0" y="9813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7" r="-167"/>
            </a:stretch>
          </a:blipFill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219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1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800100"/>
            <a:ext cx="18288000" cy="1372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738"/>
              </a:lnSpc>
            </a:pPr>
            <a:r>
              <a:rPr lang="cs-CZ" sz="9600" b="1" dirty="0">
                <a:solidFill>
                  <a:srgbClr val="45DDF0"/>
                </a:solidFill>
                <a:latin typeface="Europea Extrabold" pitchFamily="2" charset="0"/>
                <a:ea typeface="Europea Extrabold" pitchFamily="2" charset="0"/>
                <a:cs typeface="Open Sans Bold"/>
                <a:sym typeface="Open Sans Bold"/>
              </a:rPr>
              <a:t>KONTAKTUJTE MĚ!</a:t>
            </a:r>
            <a:endParaRPr lang="en-US" sz="9600" b="1" dirty="0">
              <a:solidFill>
                <a:srgbClr val="45DDF0"/>
              </a:solidFill>
              <a:latin typeface="Europea Extrabold" pitchFamily="2" charset="0"/>
              <a:ea typeface="Europea Extrabold" pitchFamily="2" charset="0"/>
              <a:cs typeface="Open Sans Bold"/>
              <a:sym typeface="Open Sans Bol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3086100"/>
            <a:ext cx="5715000" cy="5714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086099"/>
            <a:ext cx="5715000" cy="5715000"/>
          </a:xfrm>
          <a:prstGeom prst="rect">
            <a:avLst/>
          </a:prstGeom>
        </p:spPr>
      </p:pic>
      <p:sp>
        <p:nvSpPr>
          <p:cNvPr id="5" name="Freeform 4" descr="Obrázek"/>
          <p:cNvSpPr/>
          <p:nvPr/>
        </p:nvSpPr>
        <p:spPr>
          <a:xfrm>
            <a:off x="9677400" y="8310439"/>
            <a:ext cx="3549024" cy="981319"/>
          </a:xfrm>
          <a:custGeom>
            <a:avLst/>
            <a:gdLst/>
            <a:ahLst/>
            <a:cxnLst/>
            <a:rect l="l" t="t" r="r" b="b"/>
            <a:pathLst>
              <a:path w="3549024" h="981319">
                <a:moveTo>
                  <a:pt x="0" y="0"/>
                </a:moveTo>
                <a:lnTo>
                  <a:pt x="3549024" y="0"/>
                </a:lnTo>
                <a:lnTo>
                  <a:pt x="3549024" y="981319"/>
                </a:lnTo>
                <a:lnTo>
                  <a:pt x="0" y="9813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67" r="-167"/>
            </a:stretch>
          </a:blipFill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617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10600</TotalTime>
  <Words>28</Words>
  <Application>Microsoft Office PowerPoint</Application>
  <PresentationFormat>Vlastní</PresentationFormat>
  <Paragraphs>7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1" baseType="lpstr">
      <vt:lpstr>Europea Ultra</vt:lpstr>
      <vt:lpstr>Calibri</vt:lpstr>
      <vt:lpstr>Arial</vt:lpstr>
      <vt:lpstr>Europea Extrabold</vt:lpstr>
      <vt:lpstr>Europea Thin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VRT: financování a PPP</dc:title>
  <dc:creator>SAMSONEK Robert</dc:creator>
  <cp:lastModifiedBy>Hyan Kateřina, Ing.</cp:lastModifiedBy>
  <cp:revision>12</cp:revision>
  <dcterms:created xsi:type="dcterms:W3CDTF">2006-08-16T00:00:00Z</dcterms:created>
  <dcterms:modified xsi:type="dcterms:W3CDTF">2025-02-26T08:35:51Z</dcterms:modified>
  <dc:identifier>DAGfLUAFyLc</dc:identifier>
</cp:coreProperties>
</file>