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2"/>
  </p:notesMasterIdLst>
  <p:sldIdLst>
    <p:sldId id="257" r:id="rId2"/>
    <p:sldId id="263" r:id="rId3"/>
    <p:sldId id="270" r:id="rId4"/>
    <p:sldId id="271" r:id="rId5"/>
    <p:sldId id="273" r:id="rId6"/>
    <p:sldId id="274" r:id="rId7"/>
    <p:sldId id="275" r:id="rId8"/>
    <p:sldId id="272" r:id="rId9"/>
    <p:sldId id="276" r:id="rId10"/>
    <p:sldId id="266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FAC40A-20D3-4BC6-85C5-369B4FF32027}" v="329" dt="2025-03-05T21:21:50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557" autoAdjust="0"/>
  </p:normalViewPr>
  <p:slideViewPr>
    <p:cSldViewPr snapToGrid="0">
      <p:cViewPr varScale="1">
        <p:scale>
          <a:sx n="64" d="100"/>
          <a:sy n="64" d="100"/>
        </p:scale>
        <p:origin x="1340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ěra Kubátová" userId="7c7c2d8790f38a2c" providerId="LiveId" clId="{4CFAC40A-20D3-4BC6-85C5-369B4FF32027}"/>
    <pc:docChg chg="undo custSel addSld delSld modSld sldOrd">
      <pc:chgData name="Věra Kubátová" userId="7c7c2d8790f38a2c" providerId="LiveId" clId="{4CFAC40A-20D3-4BC6-85C5-369B4FF32027}" dt="2025-03-05T21:21:50.431" v="3532"/>
      <pc:docMkLst>
        <pc:docMk/>
      </pc:docMkLst>
      <pc:sldChg chg="modSp mod">
        <pc:chgData name="Věra Kubátová" userId="7c7c2d8790f38a2c" providerId="LiveId" clId="{4CFAC40A-20D3-4BC6-85C5-369B4FF32027}" dt="2025-03-05T21:14:18.552" v="3497" actId="207"/>
        <pc:sldMkLst>
          <pc:docMk/>
          <pc:sldMk cId="0" sldId="257"/>
        </pc:sldMkLst>
        <pc:spChg chg="mod">
          <ac:chgData name="Věra Kubátová" userId="7c7c2d8790f38a2c" providerId="LiveId" clId="{4CFAC40A-20D3-4BC6-85C5-369B4FF32027}" dt="2025-03-05T21:14:18.552" v="3497" actId="207"/>
          <ac:spMkLst>
            <pc:docMk/>
            <pc:sldMk cId="0" sldId="257"/>
            <ac:spMk id="4" creationId="{8CCFF8D3-75EB-74A1-8CB0-A16E6A1C04FC}"/>
          </ac:spMkLst>
        </pc:spChg>
      </pc:sldChg>
      <pc:sldChg chg="addSp delSp modSp mod delAnim modAnim modNotesTx">
        <pc:chgData name="Věra Kubátová" userId="7c7c2d8790f38a2c" providerId="LiveId" clId="{4CFAC40A-20D3-4BC6-85C5-369B4FF32027}" dt="2025-03-05T21:21:50.431" v="3532"/>
        <pc:sldMkLst>
          <pc:docMk/>
          <pc:sldMk cId="2892146975" sldId="263"/>
        </pc:sldMkLst>
        <pc:spChg chg="add mod">
          <ac:chgData name="Věra Kubátová" userId="7c7c2d8790f38a2c" providerId="LiveId" clId="{4CFAC40A-20D3-4BC6-85C5-369B4FF32027}" dt="2025-03-05T18:24:08.198" v="814" actId="313"/>
          <ac:spMkLst>
            <pc:docMk/>
            <pc:sldMk cId="2892146975" sldId="263"/>
            <ac:spMk id="2" creationId="{0EBC8B21-9C97-5C19-3352-94018492BDBE}"/>
          </ac:spMkLst>
        </pc:spChg>
        <pc:spChg chg="mod">
          <ac:chgData name="Věra Kubátová" userId="7c7c2d8790f38a2c" providerId="LiveId" clId="{4CFAC40A-20D3-4BC6-85C5-369B4FF32027}" dt="2025-03-05T18:26:34.852" v="878" actId="255"/>
          <ac:spMkLst>
            <pc:docMk/>
            <pc:sldMk cId="2892146975" sldId="263"/>
            <ac:spMk id="3" creationId="{D6AFB4B3-4A2C-609E-36B3-4790B1D16DE3}"/>
          </ac:spMkLst>
        </pc:spChg>
        <pc:spChg chg="add del mod">
          <ac:chgData name="Věra Kubátová" userId="7c7c2d8790f38a2c" providerId="LiveId" clId="{4CFAC40A-20D3-4BC6-85C5-369B4FF32027}" dt="2025-03-05T18:16:57.930" v="732" actId="478"/>
          <ac:spMkLst>
            <pc:docMk/>
            <pc:sldMk cId="2892146975" sldId="263"/>
            <ac:spMk id="8" creationId="{407612F2-37DC-5ACA-B382-13D467A3F6AB}"/>
          </ac:spMkLst>
        </pc:spChg>
        <pc:spChg chg="add del mod">
          <ac:chgData name="Věra Kubátová" userId="7c7c2d8790f38a2c" providerId="LiveId" clId="{4CFAC40A-20D3-4BC6-85C5-369B4FF32027}" dt="2025-03-05T18:17:02.948" v="734" actId="478"/>
          <ac:spMkLst>
            <pc:docMk/>
            <pc:sldMk cId="2892146975" sldId="263"/>
            <ac:spMk id="9" creationId="{9EA21F90-EAEC-C04F-C112-B5714D22BC3A}"/>
          </ac:spMkLst>
        </pc:spChg>
        <pc:spChg chg="add del mod">
          <ac:chgData name="Věra Kubátová" userId="7c7c2d8790f38a2c" providerId="LiveId" clId="{4CFAC40A-20D3-4BC6-85C5-369B4FF32027}" dt="2025-03-05T18:17:13.137" v="739" actId="478"/>
          <ac:spMkLst>
            <pc:docMk/>
            <pc:sldMk cId="2892146975" sldId="263"/>
            <ac:spMk id="10" creationId="{86B5A3F6-3B65-7E83-45B3-A195D6A81D91}"/>
          </ac:spMkLst>
        </pc:spChg>
        <pc:spChg chg="add del mod">
          <ac:chgData name="Věra Kubátová" userId="7c7c2d8790f38a2c" providerId="LiveId" clId="{4CFAC40A-20D3-4BC6-85C5-369B4FF32027}" dt="2025-03-05T18:17:11.525" v="738" actId="478"/>
          <ac:spMkLst>
            <pc:docMk/>
            <pc:sldMk cId="2892146975" sldId="263"/>
            <ac:spMk id="11" creationId="{2D38BA1F-6839-D773-A7B6-83975BBCD847}"/>
          </ac:spMkLst>
        </pc:spChg>
        <pc:spChg chg="add del mod ord">
          <ac:chgData name="Věra Kubátová" userId="7c7c2d8790f38a2c" providerId="LiveId" clId="{4CFAC40A-20D3-4BC6-85C5-369B4FF32027}" dt="2025-03-05T18:17:22.067" v="741" actId="478"/>
          <ac:spMkLst>
            <pc:docMk/>
            <pc:sldMk cId="2892146975" sldId="263"/>
            <ac:spMk id="12" creationId="{C11DAC19-0CE5-8122-E33F-6701E1289753}"/>
          </ac:spMkLst>
        </pc:spChg>
        <pc:spChg chg="add del mod">
          <ac:chgData name="Věra Kubátová" userId="7c7c2d8790f38a2c" providerId="LiveId" clId="{4CFAC40A-20D3-4BC6-85C5-369B4FF32027}" dt="2025-03-05T18:17:04.560" v="735" actId="478"/>
          <ac:spMkLst>
            <pc:docMk/>
            <pc:sldMk cId="2892146975" sldId="263"/>
            <ac:spMk id="13" creationId="{8E2B1505-C01E-6B44-2E4A-7A95BD492353}"/>
          </ac:spMkLst>
        </pc:spChg>
        <pc:spChg chg="add del mod">
          <ac:chgData name="Věra Kubátová" userId="7c7c2d8790f38a2c" providerId="LiveId" clId="{4CFAC40A-20D3-4BC6-85C5-369B4FF32027}" dt="2025-03-05T18:17:08.613" v="737" actId="478"/>
          <ac:spMkLst>
            <pc:docMk/>
            <pc:sldMk cId="2892146975" sldId="263"/>
            <ac:spMk id="14" creationId="{EA559A57-E48D-FDF6-7D15-06E33157AA8F}"/>
          </ac:spMkLst>
        </pc:spChg>
        <pc:spChg chg="add del mod">
          <ac:chgData name="Věra Kubátová" userId="7c7c2d8790f38a2c" providerId="LiveId" clId="{4CFAC40A-20D3-4BC6-85C5-369B4FF32027}" dt="2025-03-05T18:03:09.952" v="627" actId="478"/>
          <ac:spMkLst>
            <pc:docMk/>
            <pc:sldMk cId="2892146975" sldId="263"/>
            <ac:spMk id="15" creationId="{996A7051-A0DD-67CE-DB89-CD76574EED1A}"/>
          </ac:spMkLst>
        </pc:spChg>
        <pc:picChg chg="add del mod">
          <ac:chgData name="Věra Kubátová" userId="7c7c2d8790f38a2c" providerId="LiveId" clId="{4CFAC40A-20D3-4BC6-85C5-369B4FF32027}" dt="2025-03-05T18:17:01.350" v="733" actId="478"/>
          <ac:picMkLst>
            <pc:docMk/>
            <pc:sldMk cId="2892146975" sldId="263"/>
            <ac:picMk id="7" creationId="{A6FE84CE-9B8B-7CD7-A1BF-803D1D8D16FD}"/>
          </ac:picMkLst>
        </pc:picChg>
      </pc:sldChg>
      <pc:sldChg chg="modSp mod">
        <pc:chgData name="Věra Kubátová" userId="7c7c2d8790f38a2c" providerId="LiveId" clId="{4CFAC40A-20D3-4BC6-85C5-369B4FF32027}" dt="2025-03-05T20:58:20.015" v="3435" actId="1076"/>
        <pc:sldMkLst>
          <pc:docMk/>
          <pc:sldMk cId="1218340857" sldId="266"/>
        </pc:sldMkLst>
        <pc:spChg chg="mod">
          <ac:chgData name="Věra Kubátová" userId="7c7c2d8790f38a2c" providerId="LiveId" clId="{4CFAC40A-20D3-4BC6-85C5-369B4FF32027}" dt="2025-03-05T20:58:20.015" v="3435" actId="1076"/>
          <ac:spMkLst>
            <pc:docMk/>
            <pc:sldMk cId="1218340857" sldId="266"/>
            <ac:spMk id="4" creationId="{26CDFE0D-4B03-6A44-5B43-CEF237115953}"/>
          </ac:spMkLst>
        </pc:spChg>
      </pc:sldChg>
      <pc:sldChg chg="modSp del mod">
        <pc:chgData name="Věra Kubátová" userId="7c7c2d8790f38a2c" providerId="LiveId" clId="{4CFAC40A-20D3-4BC6-85C5-369B4FF32027}" dt="2025-03-05T19:16:31.647" v="1477" actId="47"/>
        <pc:sldMkLst>
          <pc:docMk/>
          <pc:sldMk cId="3097489032" sldId="267"/>
        </pc:sldMkLst>
        <pc:spChg chg="mod">
          <ac:chgData name="Věra Kubátová" userId="7c7c2d8790f38a2c" providerId="LiveId" clId="{4CFAC40A-20D3-4BC6-85C5-369B4FF32027}" dt="2025-03-05T19:07:17.168" v="1138" actId="21"/>
          <ac:spMkLst>
            <pc:docMk/>
            <pc:sldMk cId="3097489032" sldId="267"/>
            <ac:spMk id="3" creationId="{B9FE77FC-09B6-9594-3F2A-67676789FE14}"/>
          </ac:spMkLst>
        </pc:spChg>
      </pc:sldChg>
      <pc:sldChg chg="del modNotesTx">
        <pc:chgData name="Věra Kubátová" userId="7c7c2d8790f38a2c" providerId="LiveId" clId="{4CFAC40A-20D3-4BC6-85C5-369B4FF32027}" dt="2025-03-05T20:57:49.753" v="3426" actId="47"/>
        <pc:sldMkLst>
          <pc:docMk/>
          <pc:sldMk cId="1754991875" sldId="268"/>
        </pc:sldMkLst>
      </pc:sldChg>
      <pc:sldChg chg="addSp delSp modSp add del mod delAnim">
        <pc:chgData name="Věra Kubátová" userId="7c7c2d8790f38a2c" providerId="LiveId" clId="{4CFAC40A-20D3-4BC6-85C5-369B4FF32027}" dt="2025-03-05T18:35:18.578" v="952" actId="47"/>
        <pc:sldMkLst>
          <pc:docMk/>
          <pc:sldMk cId="3068688540" sldId="269"/>
        </pc:sldMkLst>
        <pc:spChg chg="del">
          <ac:chgData name="Věra Kubátová" userId="7c7c2d8790f38a2c" providerId="LiveId" clId="{4CFAC40A-20D3-4BC6-85C5-369B4FF32027}" dt="2025-03-05T18:27:42.189" v="881" actId="478"/>
          <ac:spMkLst>
            <pc:docMk/>
            <pc:sldMk cId="3068688540" sldId="269"/>
            <ac:spMk id="3" creationId="{7564D188-FAE3-85C8-F9BE-DA9A4FB10BD7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8" creationId="{F960508A-4938-1D99-20CD-C814D161A6AD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9" creationId="{363CE5FF-7CBE-83D4-20C4-E5C9F84BC6AB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10" creationId="{D9D7C46A-937F-AFF3-1074-327F33ED99D3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11" creationId="{CA87BE2E-1758-5A5E-639F-A745D7C15368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12" creationId="{90650FDE-4D19-E078-D5C5-5C0039851728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13" creationId="{219AB6B9-E6C1-868E-F13C-7A97F7CF8BBB}"/>
          </ac:spMkLst>
        </pc:spChg>
        <pc:spChg chg="del">
          <ac:chgData name="Věra Kubátová" userId="7c7c2d8790f38a2c" providerId="LiveId" clId="{4CFAC40A-20D3-4BC6-85C5-369B4FF32027}" dt="2025-03-05T18:27:58.002" v="883" actId="21"/>
          <ac:spMkLst>
            <pc:docMk/>
            <pc:sldMk cId="3068688540" sldId="269"/>
            <ac:spMk id="14" creationId="{7BEC4D79-D3B2-17C9-76B1-6E0E7B27A7E9}"/>
          </ac:spMkLst>
        </pc:spChg>
        <pc:spChg chg="add del mod">
          <ac:chgData name="Věra Kubátová" userId="7c7c2d8790f38a2c" providerId="LiveId" clId="{4CFAC40A-20D3-4BC6-85C5-369B4FF32027}" dt="2025-03-05T18:27:45.312" v="882" actId="478"/>
          <ac:spMkLst>
            <pc:docMk/>
            <pc:sldMk cId="3068688540" sldId="269"/>
            <ac:spMk id="15" creationId="{711E4CB3-6C94-6814-A677-B4B326668E1D}"/>
          </ac:spMkLst>
        </pc:spChg>
        <pc:picChg chg="del">
          <ac:chgData name="Věra Kubátová" userId="7c7c2d8790f38a2c" providerId="LiveId" clId="{4CFAC40A-20D3-4BC6-85C5-369B4FF32027}" dt="2025-03-05T18:27:58.002" v="883" actId="21"/>
          <ac:picMkLst>
            <pc:docMk/>
            <pc:sldMk cId="3068688540" sldId="269"/>
            <ac:picMk id="7" creationId="{7D5A087F-BC40-2F86-3680-2381D43A495C}"/>
          </ac:picMkLst>
        </pc:picChg>
      </pc:sldChg>
      <pc:sldChg chg="addSp modSp add mod modAnim">
        <pc:chgData name="Věra Kubátová" userId="7c7c2d8790f38a2c" providerId="LiveId" clId="{4CFAC40A-20D3-4BC6-85C5-369B4FF32027}" dt="2025-03-05T21:20:09.329" v="3520"/>
        <pc:sldMkLst>
          <pc:docMk/>
          <pc:sldMk cId="1720952902" sldId="270"/>
        </pc:sldMkLst>
        <pc:spChg chg="mod">
          <ac:chgData name="Věra Kubátová" userId="7c7c2d8790f38a2c" providerId="LiveId" clId="{4CFAC40A-20D3-4BC6-85C5-369B4FF32027}" dt="2025-03-05T18:27:32.313" v="880" actId="20577"/>
          <ac:spMkLst>
            <pc:docMk/>
            <pc:sldMk cId="1720952902" sldId="270"/>
            <ac:spMk id="3" creationId="{4F0C9982-2E52-E149-5D0A-348F9BAE35D6}"/>
          </ac:spMkLst>
        </pc:spChg>
        <pc:spChg chg="add mod">
          <ac:chgData name="Věra Kubátová" userId="7c7c2d8790f38a2c" providerId="LiveId" clId="{4CFAC40A-20D3-4BC6-85C5-369B4FF32027}" dt="2025-03-05T18:30:37.834" v="901" actId="1076"/>
          <ac:spMkLst>
            <pc:docMk/>
            <pc:sldMk cId="1720952902" sldId="270"/>
            <ac:spMk id="8" creationId="{F960508A-4938-1D99-20CD-C814D161A6AD}"/>
          </ac:spMkLst>
        </pc:spChg>
        <pc:spChg chg="add mod">
          <ac:chgData name="Věra Kubátová" userId="7c7c2d8790f38a2c" providerId="LiveId" clId="{4CFAC40A-20D3-4BC6-85C5-369B4FF32027}" dt="2025-03-05T18:30:37.834" v="901" actId="1076"/>
          <ac:spMkLst>
            <pc:docMk/>
            <pc:sldMk cId="1720952902" sldId="270"/>
            <ac:spMk id="9" creationId="{363CE5FF-7CBE-83D4-20C4-E5C9F84BC6AB}"/>
          </ac:spMkLst>
        </pc:spChg>
        <pc:spChg chg="add mod">
          <ac:chgData name="Věra Kubátová" userId="7c7c2d8790f38a2c" providerId="LiveId" clId="{4CFAC40A-20D3-4BC6-85C5-369B4FF32027}" dt="2025-03-05T18:29:56.588" v="896" actId="14100"/>
          <ac:spMkLst>
            <pc:docMk/>
            <pc:sldMk cId="1720952902" sldId="270"/>
            <ac:spMk id="10" creationId="{D9D7C46A-937F-AFF3-1074-327F33ED99D3}"/>
          </ac:spMkLst>
        </pc:spChg>
        <pc:spChg chg="add mod">
          <ac:chgData name="Věra Kubátová" userId="7c7c2d8790f38a2c" providerId="LiveId" clId="{4CFAC40A-20D3-4BC6-85C5-369B4FF32027}" dt="2025-03-05T18:34:25.584" v="941" actId="1076"/>
          <ac:spMkLst>
            <pc:docMk/>
            <pc:sldMk cId="1720952902" sldId="270"/>
            <ac:spMk id="11" creationId="{CA87BE2E-1758-5A5E-639F-A745D7C15368}"/>
          </ac:spMkLst>
        </pc:spChg>
        <pc:spChg chg="add mod">
          <ac:chgData name="Věra Kubátová" userId="7c7c2d8790f38a2c" providerId="LiveId" clId="{4CFAC40A-20D3-4BC6-85C5-369B4FF32027}" dt="2025-03-05T18:34:06.148" v="940" actId="207"/>
          <ac:spMkLst>
            <pc:docMk/>
            <pc:sldMk cId="1720952902" sldId="270"/>
            <ac:spMk id="12" creationId="{90650FDE-4D19-E078-D5C5-5C0039851728}"/>
          </ac:spMkLst>
        </pc:spChg>
        <pc:spChg chg="add mod">
          <ac:chgData name="Věra Kubátová" userId="7c7c2d8790f38a2c" providerId="LiveId" clId="{4CFAC40A-20D3-4BC6-85C5-369B4FF32027}" dt="2025-03-05T18:31:27.169" v="905" actId="14100"/>
          <ac:spMkLst>
            <pc:docMk/>
            <pc:sldMk cId="1720952902" sldId="270"/>
            <ac:spMk id="13" creationId="{219AB6B9-E6C1-868E-F13C-7A97F7CF8BBB}"/>
          </ac:spMkLst>
        </pc:spChg>
        <pc:spChg chg="add mod">
          <ac:chgData name="Věra Kubátová" userId="7c7c2d8790f38a2c" providerId="LiveId" clId="{4CFAC40A-20D3-4BC6-85C5-369B4FF32027}" dt="2025-03-05T18:35:04.869" v="951" actId="404"/>
          <ac:spMkLst>
            <pc:docMk/>
            <pc:sldMk cId="1720952902" sldId="270"/>
            <ac:spMk id="14" creationId="{7BEC4D79-D3B2-17C9-76B1-6E0E7B27A7E9}"/>
          </ac:spMkLst>
        </pc:spChg>
        <pc:picChg chg="add mod">
          <ac:chgData name="Věra Kubátová" userId="7c7c2d8790f38a2c" providerId="LiveId" clId="{4CFAC40A-20D3-4BC6-85C5-369B4FF32027}" dt="2025-03-05T18:29:46.093" v="894" actId="1076"/>
          <ac:picMkLst>
            <pc:docMk/>
            <pc:sldMk cId="1720952902" sldId="270"/>
            <ac:picMk id="7" creationId="{7D5A087F-BC40-2F86-3680-2381D43A495C}"/>
          </ac:picMkLst>
        </pc:picChg>
      </pc:sldChg>
      <pc:sldChg chg="modSp add mod ord modAnim modNotesTx">
        <pc:chgData name="Věra Kubátová" userId="7c7c2d8790f38a2c" providerId="LiveId" clId="{4CFAC40A-20D3-4BC6-85C5-369B4FF32027}" dt="2025-03-05T21:05:46.236" v="3466"/>
        <pc:sldMkLst>
          <pc:docMk/>
          <pc:sldMk cId="2204600343" sldId="271"/>
        </pc:sldMkLst>
        <pc:spChg chg="mod">
          <ac:chgData name="Věra Kubátová" userId="7c7c2d8790f38a2c" providerId="LiveId" clId="{4CFAC40A-20D3-4BC6-85C5-369B4FF32027}" dt="2025-03-05T18:49:51.263" v="1104" actId="20577"/>
          <ac:spMkLst>
            <pc:docMk/>
            <pc:sldMk cId="2204600343" sldId="271"/>
            <ac:spMk id="2" creationId="{7E73FED7-51D8-A15B-B938-E31E1B89B2C9}"/>
          </ac:spMkLst>
        </pc:spChg>
        <pc:spChg chg="mod">
          <ac:chgData name="Věra Kubátová" userId="7c7c2d8790f38a2c" providerId="LiveId" clId="{4CFAC40A-20D3-4BC6-85C5-369B4FF32027}" dt="2025-03-05T19:15:58.588" v="1476" actId="113"/>
          <ac:spMkLst>
            <pc:docMk/>
            <pc:sldMk cId="2204600343" sldId="271"/>
            <ac:spMk id="3" creationId="{3CE6D900-99C4-D537-AC7A-463B6D4FD618}"/>
          </ac:spMkLst>
        </pc:spChg>
      </pc:sldChg>
      <pc:sldChg chg="modSp add mod modAnim modNotesTx">
        <pc:chgData name="Věra Kubátová" userId="7c7c2d8790f38a2c" providerId="LiveId" clId="{4CFAC40A-20D3-4BC6-85C5-369B4FF32027}" dt="2025-03-05T21:06:15.192" v="3472"/>
        <pc:sldMkLst>
          <pc:docMk/>
          <pc:sldMk cId="439629707" sldId="272"/>
        </pc:sldMkLst>
        <pc:spChg chg="mod">
          <ac:chgData name="Věra Kubátová" userId="7c7c2d8790f38a2c" providerId="LiveId" clId="{4CFAC40A-20D3-4BC6-85C5-369B4FF32027}" dt="2025-03-05T19:15:38.457" v="1475" actId="20577"/>
          <ac:spMkLst>
            <pc:docMk/>
            <pc:sldMk cId="439629707" sldId="272"/>
            <ac:spMk id="3" creationId="{A1BA60C2-216E-2171-CFEF-3A8F3A0609DA}"/>
          </ac:spMkLst>
        </pc:spChg>
      </pc:sldChg>
      <pc:sldChg chg="addSp delSp modSp add mod modAnim modNotesTx">
        <pc:chgData name="Věra Kubátová" userId="7c7c2d8790f38a2c" providerId="LiveId" clId="{4CFAC40A-20D3-4BC6-85C5-369B4FF32027}" dt="2025-03-05T21:18:48.612" v="3516"/>
        <pc:sldMkLst>
          <pc:docMk/>
          <pc:sldMk cId="1296258036" sldId="273"/>
        </pc:sldMkLst>
        <pc:spChg chg="mod">
          <ac:chgData name="Věra Kubátová" userId="7c7c2d8790f38a2c" providerId="LiveId" clId="{4CFAC40A-20D3-4BC6-85C5-369B4FF32027}" dt="2025-03-05T19:35:13.509" v="2165" actId="20577"/>
          <ac:spMkLst>
            <pc:docMk/>
            <pc:sldMk cId="1296258036" sldId="273"/>
            <ac:spMk id="3" creationId="{5DD947EF-993E-3103-D52A-BE03EFD12968}"/>
          </ac:spMkLst>
        </pc:spChg>
        <pc:spChg chg="add mod ord">
          <ac:chgData name="Věra Kubátová" userId="7c7c2d8790f38a2c" providerId="LiveId" clId="{4CFAC40A-20D3-4BC6-85C5-369B4FF32027}" dt="2025-03-05T19:43:49.422" v="2477" actId="1076"/>
          <ac:spMkLst>
            <pc:docMk/>
            <pc:sldMk cId="1296258036" sldId="273"/>
            <ac:spMk id="6" creationId="{E14DAFD0-F825-C325-CA61-FE8EB17B6234}"/>
          </ac:spMkLst>
        </pc:spChg>
        <pc:spChg chg="add mod">
          <ac:chgData name="Věra Kubátová" userId="7c7c2d8790f38a2c" providerId="LiveId" clId="{4CFAC40A-20D3-4BC6-85C5-369B4FF32027}" dt="2025-03-05T19:45:39.664" v="2487" actId="1076"/>
          <ac:spMkLst>
            <pc:docMk/>
            <pc:sldMk cId="1296258036" sldId="273"/>
            <ac:spMk id="19" creationId="{49166CCB-1FD3-2470-7666-90152D4C6D0E}"/>
          </ac:spMkLst>
        </pc:spChg>
        <pc:spChg chg="add mod">
          <ac:chgData name="Věra Kubátová" userId="7c7c2d8790f38a2c" providerId="LiveId" clId="{4CFAC40A-20D3-4BC6-85C5-369B4FF32027}" dt="2025-03-05T19:44:55.391" v="2482" actId="1076"/>
          <ac:spMkLst>
            <pc:docMk/>
            <pc:sldMk cId="1296258036" sldId="273"/>
            <ac:spMk id="20" creationId="{FFBB20E6-1B6F-4CCC-44D9-69DB4A445F1F}"/>
          </ac:spMkLst>
        </pc:spChg>
        <pc:spChg chg="add mod">
          <ac:chgData name="Věra Kubátová" userId="7c7c2d8790f38a2c" providerId="LiveId" clId="{4CFAC40A-20D3-4BC6-85C5-369B4FF32027}" dt="2025-03-05T19:46:29.812" v="2489" actId="1076"/>
          <ac:spMkLst>
            <pc:docMk/>
            <pc:sldMk cId="1296258036" sldId="273"/>
            <ac:spMk id="21" creationId="{BB2486C0-C4BA-DBB2-D422-596DCF418854}"/>
          </ac:spMkLst>
        </pc:spChg>
        <pc:spChg chg="add mod">
          <ac:chgData name="Věra Kubátová" userId="7c7c2d8790f38a2c" providerId="LiveId" clId="{4CFAC40A-20D3-4BC6-85C5-369B4FF32027}" dt="2025-03-05T19:45:18.933" v="2485" actId="1076"/>
          <ac:spMkLst>
            <pc:docMk/>
            <pc:sldMk cId="1296258036" sldId="273"/>
            <ac:spMk id="22" creationId="{A0A782A8-6995-BBBC-A6C3-2034414C98F9}"/>
          </ac:spMkLst>
        </pc:spChg>
        <pc:spChg chg="add mod">
          <ac:chgData name="Věra Kubátová" userId="7c7c2d8790f38a2c" providerId="LiveId" clId="{4CFAC40A-20D3-4BC6-85C5-369B4FF32027}" dt="2025-03-05T19:45:54.018" v="2488" actId="1076"/>
          <ac:spMkLst>
            <pc:docMk/>
            <pc:sldMk cId="1296258036" sldId="273"/>
            <ac:spMk id="23" creationId="{510E7A4D-0F45-F024-FE3E-036C91B1B7FF}"/>
          </ac:spMkLst>
        </pc:spChg>
        <pc:picChg chg="add del mod">
          <ac:chgData name="Věra Kubátová" userId="7c7c2d8790f38a2c" providerId="LiveId" clId="{4CFAC40A-20D3-4BC6-85C5-369B4FF32027}" dt="2025-03-05T19:35:22.090" v="2166" actId="478"/>
          <ac:picMkLst>
            <pc:docMk/>
            <pc:sldMk cId="1296258036" sldId="273"/>
            <ac:picMk id="8" creationId="{13890257-3A53-305B-7D0F-EAAA66BAC935}"/>
          </ac:picMkLst>
        </pc:picChg>
        <pc:picChg chg="add del mod">
          <ac:chgData name="Věra Kubátová" userId="7c7c2d8790f38a2c" providerId="LiveId" clId="{4CFAC40A-20D3-4BC6-85C5-369B4FF32027}" dt="2025-03-05T19:25:06.624" v="1594" actId="478"/>
          <ac:picMkLst>
            <pc:docMk/>
            <pc:sldMk cId="1296258036" sldId="273"/>
            <ac:picMk id="10" creationId="{332E92C6-A6A7-EA06-FD2C-D67D3BA113F5}"/>
          </ac:picMkLst>
        </pc:picChg>
        <pc:picChg chg="add mod">
          <ac:chgData name="Věra Kubátová" userId="7c7c2d8790f38a2c" providerId="LiveId" clId="{4CFAC40A-20D3-4BC6-85C5-369B4FF32027}" dt="2025-03-05T19:28:31.108" v="1675" actId="1076"/>
          <ac:picMkLst>
            <pc:docMk/>
            <pc:sldMk cId="1296258036" sldId="273"/>
            <ac:picMk id="12" creationId="{A3D6C67A-ACE7-2D5D-36F7-A74ED65C2F86}"/>
          </ac:picMkLst>
        </pc:picChg>
        <pc:picChg chg="add del mod">
          <ac:chgData name="Věra Kubátová" userId="7c7c2d8790f38a2c" providerId="LiveId" clId="{4CFAC40A-20D3-4BC6-85C5-369B4FF32027}" dt="2025-03-05T19:35:24.334" v="2167" actId="478"/>
          <ac:picMkLst>
            <pc:docMk/>
            <pc:sldMk cId="1296258036" sldId="273"/>
            <ac:picMk id="14" creationId="{1026AE1C-A929-C8F7-712A-C1ADD19E867E}"/>
          </ac:picMkLst>
        </pc:picChg>
        <pc:picChg chg="add mod">
          <ac:chgData name="Věra Kubátová" userId="7c7c2d8790f38a2c" providerId="LiveId" clId="{4CFAC40A-20D3-4BC6-85C5-369B4FF32027}" dt="2025-03-05T19:41:12.737" v="2413" actId="1038"/>
          <ac:picMkLst>
            <pc:docMk/>
            <pc:sldMk cId="1296258036" sldId="273"/>
            <ac:picMk id="16" creationId="{A994B85D-AE4D-4DC9-FF8D-9930C85371E6}"/>
          </ac:picMkLst>
        </pc:picChg>
        <pc:picChg chg="add mod">
          <ac:chgData name="Věra Kubátová" userId="7c7c2d8790f38a2c" providerId="LiveId" clId="{4CFAC40A-20D3-4BC6-85C5-369B4FF32027}" dt="2025-03-05T19:41:25.113" v="2470" actId="1038"/>
          <ac:picMkLst>
            <pc:docMk/>
            <pc:sldMk cId="1296258036" sldId="273"/>
            <ac:picMk id="18" creationId="{A9A126F3-582C-1236-5A47-F0DF73E1D9CE}"/>
          </ac:picMkLst>
        </pc:picChg>
      </pc:sldChg>
      <pc:sldChg chg="addSp delSp modSp add mod ord modAnim modNotesTx">
        <pc:chgData name="Věra Kubátová" userId="7c7c2d8790f38a2c" providerId="LiveId" clId="{4CFAC40A-20D3-4BC6-85C5-369B4FF32027}" dt="2025-03-05T21:08:02.166" v="3475"/>
        <pc:sldMkLst>
          <pc:docMk/>
          <pc:sldMk cId="963890349" sldId="274"/>
        </pc:sldMkLst>
        <pc:spChg chg="mod">
          <ac:chgData name="Věra Kubátová" userId="7c7c2d8790f38a2c" providerId="LiveId" clId="{4CFAC40A-20D3-4BC6-85C5-369B4FF32027}" dt="2025-03-05T19:55:54.508" v="2610" actId="20577"/>
          <ac:spMkLst>
            <pc:docMk/>
            <pc:sldMk cId="963890349" sldId="274"/>
            <ac:spMk id="3" creationId="{0E938BFD-6C1C-E557-C0B3-5F8DD34AF7C3}"/>
          </ac:spMkLst>
        </pc:spChg>
        <pc:spChg chg="add mod">
          <ac:chgData name="Věra Kubátová" userId="7c7c2d8790f38a2c" providerId="LiveId" clId="{4CFAC40A-20D3-4BC6-85C5-369B4FF32027}" dt="2025-03-05T19:57:20.421" v="2614" actId="14100"/>
          <ac:spMkLst>
            <pc:docMk/>
            <pc:sldMk cId="963890349" sldId="274"/>
            <ac:spMk id="6" creationId="{04C736E6-4E89-3D43-C600-EA43ABA66378}"/>
          </ac:spMkLst>
        </pc:spChg>
        <pc:spChg chg="add mod">
          <ac:chgData name="Věra Kubátová" userId="7c7c2d8790f38a2c" providerId="LiveId" clId="{4CFAC40A-20D3-4BC6-85C5-369B4FF32027}" dt="2025-03-05T19:57:33.880" v="2616" actId="1076"/>
          <ac:spMkLst>
            <pc:docMk/>
            <pc:sldMk cId="963890349" sldId="274"/>
            <ac:spMk id="7" creationId="{A89AC717-E27A-3891-674B-E7F8AD915C54}"/>
          </ac:spMkLst>
        </pc:spChg>
        <pc:spChg chg="add mod">
          <ac:chgData name="Věra Kubátová" userId="7c7c2d8790f38a2c" providerId="LiveId" clId="{4CFAC40A-20D3-4BC6-85C5-369B4FF32027}" dt="2025-03-05T19:57:45.480" v="2618" actId="1076"/>
          <ac:spMkLst>
            <pc:docMk/>
            <pc:sldMk cId="963890349" sldId="274"/>
            <ac:spMk id="8" creationId="{758ABA7D-1661-3CB1-7A1A-833BBBB26E9B}"/>
          </ac:spMkLst>
        </pc:spChg>
        <pc:spChg chg="add del mod">
          <ac:chgData name="Věra Kubátová" userId="7c7c2d8790f38a2c" providerId="LiveId" clId="{4CFAC40A-20D3-4BC6-85C5-369B4FF32027}" dt="2025-03-05T20:00:13.410" v="2663" actId="478"/>
          <ac:spMkLst>
            <pc:docMk/>
            <pc:sldMk cId="963890349" sldId="274"/>
            <ac:spMk id="9" creationId="{52437D7C-993D-D207-378F-3EF94F949CD7}"/>
          </ac:spMkLst>
        </pc:spChg>
        <pc:spChg chg="add del mod">
          <ac:chgData name="Věra Kubátová" userId="7c7c2d8790f38a2c" providerId="LiveId" clId="{4CFAC40A-20D3-4BC6-85C5-369B4FF32027}" dt="2025-03-05T20:02:43.229" v="2780" actId="20577"/>
          <ac:spMkLst>
            <pc:docMk/>
            <pc:sldMk cId="963890349" sldId="274"/>
            <ac:spMk id="10" creationId="{210CF543-64C2-6DE8-5789-D68F4B38EAC9}"/>
          </ac:spMkLst>
        </pc:spChg>
      </pc:sldChg>
      <pc:sldChg chg="addSp modSp add mod ord modAnim modNotesTx">
        <pc:chgData name="Věra Kubátová" userId="7c7c2d8790f38a2c" providerId="LiveId" clId="{4CFAC40A-20D3-4BC6-85C5-369B4FF32027}" dt="2025-03-05T21:09:05.842" v="3487"/>
        <pc:sldMkLst>
          <pc:docMk/>
          <pc:sldMk cId="2132956708" sldId="275"/>
        </pc:sldMkLst>
        <pc:spChg chg="mod">
          <ac:chgData name="Věra Kubátová" userId="7c7c2d8790f38a2c" providerId="LiveId" clId="{4CFAC40A-20D3-4BC6-85C5-369B4FF32027}" dt="2025-03-05T20:08:30.501" v="2899" actId="20577"/>
          <ac:spMkLst>
            <pc:docMk/>
            <pc:sldMk cId="2132956708" sldId="275"/>
            <ac:spMk id="3" creationId="{FD964D8E-AE74-8AE8-88D5-79C78CC947C9}"/>
          </ac:spMkLst>
        </pc:spChg>
        <pc:spChg chg="add mod">
          <ac:chgData name="Věra Kubátová" userId="7c7c2d8790f38a2c" providerId="LiveId" clId="{4CFAC40A-20D3-4BC6-85C5-369B4FF32027}" dt="2025-03-05T20:12:22.813" v="2983" actId="1076"/>
          <ac:spMkLst>
            <pc:docMk/>
            <pc:sldMk cId="2132956708" sldId="275"/>
            <ac:spMk id="6" creationId="{88E29A94-A0E8-1638-F62E-33F5AB676862}"/>
          </ac:spMkLst>
        </pc:spChg>
        <pc:cxnChg chg="add mod">
          <ac:chgData name="Věra Kubátová" userId="7c7c2d8790f38a2c" providerId="LiveId" clId="{4CFAC40A-20D3-4BC6-85C5-369B4FF32027}" dt="2025-03-05T20:14:18.512" v="2995" actId="14100"/>
          <ac:cxnSpMkLst>
            <pc:docMk/>
            <pc:sldMk cId="2132956708" sldId="275"/>
            <ac:cxnSpMk id="8" creationId="{81FAE51C-60D2-C5F3-6F93-DE3565CC957A}"/>
          </ac:cxnSpMkLst>
        </pc:cxnChg>
      </pc:sldChg>
      <pc:sldChg chg="addSp delSp modSp add mod modAnim modNotesTx">
        <pc:chgData name="Věra Kubátová" userId="7c7c2d8790f38a2c" providerId="LiveId" clId="{4CFAC40A-20D3-4BC6-85C5-369B4FF32027}" dt="2025-03-05T21:09:36.602" v="3496"/>
        <pc:sldMkLst>
          <pc:docMk/>
          <pc:sldMk cId="897468590" sldId="276"/>
        </pc:sldMkLst>
        <pc:spChg chg="mod">
          <ac:chgData name="Věra Kubátová" userId="7c7c2d8790f38a2c" providerId="LiveId" clId="{4CFAC40A-20D3-4BC6-85C5-369B4FF32027}" dt="2025-03-05T20:52:02.387" v="3233" actId="20577"/>
          <ac:spMkLst>
            <pc:docMk/>
            <pc:sldMk cId="897468590" sldId="276"/>
            <ac:spMk id="3" creationId="{DB64DC3F-B4D9-A20D-CF53-D61B8EEE3F79}"/>
          </ac:spMkLst>
        </pc:spChg>
        <pc:spChg chg="mod">
          <ac:chgData name="Věra Kubátová" userId="7c7c2d8790f38a2c" providerId="LiveId" clId="{4CFAC40A-20D3-4BC6-85C5-369B4FF32027}" dt="2025-03-05T20:56:52.926" v="3422" actId="1076"/>
          <ac:spMkLst>
            <pc:docMk/>
            <pc:sldMk cId="897468590" sldId="276"/>
            <ac:spMk id="6" creationId="{10C915B7-E961-1A3E-BE10-6B31CE28BBDB}"/>
          </ac:spMkLst>
        </pc:spChg>
        <pc:spChg chg="add mod">
          <ac:chgData name="Věra Kubátová" userId="7c7c2d8790f38a2c" providerId="LiveId" clId="{4CFAC40A-20D3-4BC6-85C5-369B4FF32027}" dt="2025-03-05T20:56:42.553" v="3421" actId="14100"/>
          <ac:spMkLst>
            <pc:docMk/>
            <pc:sldMk cId="897468590" sldId="276"/>
            <ac:spMk id="14" creationId="{4C236DEB-191A-375A-9501-52B3F1C659D0}"/>
          </ac:spMkLst>
        </pc:spChg>
        <pc:cxnChg chg="del mod">
          <ac:chgData name="Věra Kubátová" userId="7c7c2d8790f38a2c" providerId="LiveId" clId="{4CFAC40A-20D3-4BC6-85C5-369B4FF32027}" dt="2025-03-05T20:50:29.066" v="3214" actId="478"/>
          <ac:cxnSpMkLst>
            <pc:docMk/>
            <pc:sldMk cId="897468590" sldId="276"/>
            <ac:cxnSpMk id="8" creationId="{2970672A-EDDF-1B4D-150C-EE08D589B41C}"/>
          </ac:cxnSpMkLst>
        </pc:cxnChg>
      </pc:sldChg>
      <pc:sldMasterChg chg="delSldLayout">
        <pc:chgData name="Věra Kubátová" userId="7c7c2d8790f38a2c" providerId="LiveId" clId="{4CFAC40A-20D3-4BC6-85C5-369B4FF32027}" dt="2025-03-05T19:16:31.647" v="1477" actId="47"/>
        <pc:sldMasterMkLst>
          <pc:docMk/>
          <pc:sldMasterMk cId="0" sldId="2147483660"/>
        </pc:sldMasterMkLst>
        <pc:sldLayoutChg chg="del">
          <pc:chgData name="Věra Kubátová" userId="7c7c2d8790f38a2c" providerId="LiveId" clId="{4CFAC40A-20D3-4BC6-85C5-369B4FF32027}" dt="2025-03-05T19:16:31.647" v="1477" actId="47"/>
          <pc:sldLayoutMkLst>
            <pc:docMk/>
            <pc:sldMasterMk cId="0" sldId="2147483660"/>
            <pc:sldLayoutMk cId="0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06775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eb2db12f_1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7beb2db12f_1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6075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eb2db12f_1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7beb2db12f_1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8824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dirty="0"/>
              <a:t>Další definice: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cs-CZ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cs-CZ" sz="11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becný pojem pro spolupráci veřejného a soukromého sektoru vzniklou za účelem využití zdrojů a schopností soukromého sektoru při zajištění veřejné infrastruktury nebo veřejných služeb. (Ministerstvo financí, Velká Británie)</a:t>
            </a:r>
            <a:endParaRPr lang="cs-CZ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cs-CZ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cs-CZ" sz="11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ystém, ve kterém jsou veřejné služby nebo projekty zajišťované veřejným sektorem zajišťovány a řízeny partnerstvím vlády a jednoho či více soukromých podniků. (Wikipedia)</a:t>
            </a:r>
            <a:endParaRPr lang="cs-CZ" sz="11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87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5705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02F28-2854-8F1A-8216-5C921F1AC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B69B5CD-2113-2614-2BCE-6122522C8E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D460811-5CF1-9C29-535D-AA187B6E4D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cs-CZ" dirty="0"/>
              <a:t>Další definice: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cs-CZ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cs-CZ" sz="11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becný pojem pro spolupráci veřejného a soukromého sektoru vzniklou za účelem využití zdrojů a schopností soukromého sektoru při zajištění veřejné infrastruktury nebo veřejných služeb. (Ministerstvo financí, Velká Británie)</a:t>
            </a:r>
            <a:endParaRPr lang="cs-CZ" kern="1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cs-CZ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cs-CZ" sz="1100" kern="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ystém, ve kterém jsou veřejné služby nebo projekty zajišťované veřejným sektorem zajišťovány a řízeny partnerstvím vlády a jednoho či více soukromých podniků. (Wikipedia)</a:t>
            </a:r>
            <a:endParaRPr lang="cs-CZ" sz="11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587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2251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998F-0CAB-442B-314F-5EEC5D303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6BF5D66-EBF0-B726-B7FC-B555DC7195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2477A88-F307-EDCA-5E5D-0085887B4C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cs-CZ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PROČ PPP</a:t>
            </a:r>
          </a:p>
          <a:p>
            <a:r>
              <a:rPr lang="cs-CZ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Hlavním motivem tohoto způsobu realizace a financování budování dopravní – v našem případě železniční – infrastruktury v ČR je finanční  náročnost s ohledem na nutnou konsolidaci veřejných rozpočtů, technický rozsah staveb a tomu odpovídající finanční náročnost. </a:t>
            </a:r>
          </a:p>
          <a:p>
            <a:pPr marL="1587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4091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3A1CC-DC14-C3B2-7AFF-786444F1E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51128E0-ED6E-7A65-36C3-E6DCB487B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62A2C2C-7467-65B8-1CB8-878CADD6E7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tuto chvíli s jistotou nevíme k jakému typu uspořádání projektu se investor přikloní. Půjde o 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DBB (Design-</a:t>
            </a:r>
            <a:r>
              <a:rPr lang="cs-CZ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Bid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-Build), OM (</a:t>
            </a:r>
            <a:r>
              <a:rPr lang="cs-CZ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Maintenance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BOT (Build-</a:t>
            </a:r>
            <a:r>
              <a:rPr lang="cs-CZ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Operate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-Transfer), DBFO (Design-Build-Finance-</a:t>
            </a:r>
            <a:r>
              <a:rPr lang="cs-CZ" sz="11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Operate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nebo nějakou další kombinaci a rozložení rizik při realizaci projektů</a:t>
            </a:r>
          </a:p>
          <a:p>
            <a:pPr marL="1587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853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18F9B-0FB6-F5FE-1A09-E82EBF2B9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1A8C9F0-63A3-005F-5BD6-6EB2F31B4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92E5B5F-C68F-CDDC-27AC-FDE7E1AB42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cs-CZ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Zvolený typ projektu, jeho uspořádání a podmínky zadavatele bude do značné míry určovat do jaké úrovně projektu se budou schopny české subjekty zařadit</a:t>
            </a:r>
          </a:p>
        </p:txBody>
      </p:sp>
    </p:spTree>
    <p:extLst>
      <p:ext uri="{BB962C8B-B14F-4D97-AF65-F5344CB8AC3E}">
        <p14:creationId xmlns:p14="http://schemas.microsoft.com/office/powerpoint/2010/main" val="3395589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F3C1C-BB59-1CFB-6CF1-849F5E361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46CA203-09EF-4747-A6A9-782E56DA9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ABB35BD-538F-E35C-F94F-E3331EA6F8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třeba vzít v úvahu, že příprava nabídek do tendrů/soutěží očekávaného rozsahu je časově, personálně, ale i finančně velice nákladná 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Každé nabízející konsorcium potřebuje své finanční a právní poradce, projektanty, vše na bázi exkluzivní spolupráce a projekty by mohly být ohroženy nedostatkem kapacit.</a:t>
            </a:r>
          </a:p>
        </p:txBody>
      </p:sp>
    </p:spTree>
    <p:extLst>
      <p:ext uri="{BB962C8B-B14F-4D97-AF65-F5344CB8AC3E}">
        <p14:creationId xmlns:p14="http://schemas.microsoft.com/office/powerpoint/2010/main" val="2819298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0FFF2-39AD-6B1B-4095-EF00B11EA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5545337-A1F1-75ED-C1F7-A70A759FA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3172F71-798F-B42F-49F8-5CAFA255D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cs-CZ" sz="1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RIZIKA</a:t>
            </a:r>
            <a:endParaRPr lang="cs-CZ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cs-CZ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ajistit realizaci těchto infrastrukturních projektů – velmi finančně a technicky rozsáhlých a náročných staveb s sebou nese obrovské nároky na investora při jejich přípravě </a:t>
            </a:r>
          </a:p>
          <a:p>
            <a:r>
              <a:rPr lang="cs-CZ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současné době je předpoklad, že investor úkoly spojené s přípravou zvládne a následně dojde k „</a:t>
            </a:r>
            <a:r>
              <a:rPr lang="cs-CZ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tendrování</a:t>
            </a:r>
            <a:r>
              <a:rPr lang="cs-CZ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navržených PPP projektů </a:t>
            </a:r>
          </a:p>
          <a:p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Pokud by k </a:t>
            </a:r>
            <a:r>
              <a:rPr lang="cs-CZ" sz="10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tendrování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došlo </a:t>
            </a:r>
            <a:r>
              <a:rPr lang="cs-CZ" sz="10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krátkém časovém sledu za sebou, existuje riziko, že by mohlo být podáno minimum nabídek ve vyhlášených soutěžích</a:t>
            </a:r>
          </a:p>
          <a:p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Současně existuje riziko, že se těchto soutěží zúčastní minimum českých dodavatelů, pokud vůbec</a:t>
            </a:r>
            <a:endParaRPr lang="cs-CZ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875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929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81B7A-F4FD-26E2-89BC-7CF3BDD2F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5DF23CE-53F9-B7F1-2450-D87F120EFF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C8E317B-E017-F59B-B2AF-A5524C1C36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cs-CZ" sz="11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případě, že české firmy nebudou součástí nebo členy nabízejících konsorcií existuje vysoká pravděpodobnost, že české firmy a dodavatelé nebudou do dodavatelského schématu zařazeny </a:t>
            </a:r>
          </a:p>
          <a:p>
            <a:pPr marL="158750" indent="0">
              <a:spcBef>
                <a:spcPts val="600"/>
              </a:spcBef>
              <a:buNone/>
            </a:pPr>
            <a:endParaRPr lang="cs-CZ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cs-CZ" sz="1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 těžko představitelné, že by české firmy nebo alespoň některé z nich, i jako členové konsorcií, byly schopny podat nabídky ve více projektech, zejména  pokud by byly soutěženy s minimálním časovým odstupem. </a:t>
            </a:r>
          </a:p>
        </p:txBody>
      </p:sp>
    </p:spTree>
    <p:extLst>
      <p:ext uri="{BB962C8B-B14F-4D97-AF65-F5344CB8AC3E}">
        <p14:creationId xmlns:p14="http://schemas.microsoft.com/office/powerpoint/2010/main" val="234328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PS Theme">
  <p:cSld name="CUSTOM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06" y="276683"/>
            <a:ext cx="1859797" cy="991892"/>
          </a:xfrm>
          <a:prstGeom prst="rect">
            <a:avLst/>
          </a:prstGeom>
        </p:spPr>
      </p:pic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DE345B1-BED3-5EDD-62F2-B438F44BA8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CCFF8D3-75EB-74A1-8CB0-A16E6A1C04FC}"/>
              </a:ext>
            </a:extLst>
          </p:cNvPr>
          <p:cNvSpPr txBox="1">
            <a:spLocks/>
          </p:cNvSpPr>
          <p:nvPr/>
        </p:nvSpPr>
        <p:spPr>
          <a:xfrm>
            <a:off x="122842" y="1657774"/>
            <a:ext cx="889831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CC0000"/>
                </a:solidFill>
                <a:effectLst/>
                <a:ea typeface="Calibri" panose="020F0502020204030204" pitchFamily="34" charset="0"/>
              </a:rPr>
              <a:t>Příprava českých stavebních firem </a:t>
            </a:r>
            <a:br>
              <a:rPr lang="cs-CZ" sz="3200" b="1" dirty="0">
                <a:solidFill>
                  <a:srgbClr val="CC0000"/>
                </a:solidFill>
                <a:effectLst/>
                <a:ea typeface="Calibri" panose="020F0502020204030204" pitchFamily="34" charset="0"/>
              </a:rPr>
            </a:br>
            <a:r>
              <a:rPr lang="cs-CZ" sz="3200" b="1" dirty="0">
                <a:solidFill>
                  <a:srgbClr val="CC0000"/>
                </a:solidFill>
                <a:effectLst/>
                <a:ea typeface="Calibri" panose="020F0502020204030204" pitchFamily="34" charset="0"/>
              </a:rPr>
              <a:t>na realizaci projektů VRT formou PPP</a:t>
            </a:r>
          </a:p>
          <a:p>
            <a:pPr algn="ctr"/>
            <a:endParaRPr lang="cs-CZ" sz="3200" b="1" dirty="0">
              <a:effectLst/>
              <a:ea typeface="Calibri" panose="020F0502020204030204" pitchFamily="34" charset="0"/>
            </a:endParaRPr>
          </a:p>
          <a:p>
            <a:pPr algn="ctr"/>
            <a:r>
              <a:rPr lang="cs-CZ" sz="3200" b="1" dirty="0">
                <a:ea typeface="Calibri" panose="020F0502020204030204" pitchFamily="34" charset="0"/>
              </a:rPr>
              <a:t>OTÁZKY A RIZIKA</a:t>
            </a:r>
            <a:endParaRPr lang="cs-CZ" sz="3200" b="1" dirty="0">
              <a:effectLst/>
              <a:ea typeface="Calibri" panose="020F0502020204030204" pitchFamily="34" charset="0"/>
            </a:endParaRPr>
          </a:p>
          <a:p>
            <a:pPr algn="ctr"/>
            <a:endParaRPr lang="cs-CZ" sz="2800" b="1" dirty="0"/>
          </a:p>
          <a:p>
            <a:pPr algn="ctr"/>
            <a:r>
              <a:rPr lang="cs-CZ" sz="2800" b="1" dirty="0"/>
              <a:t>Jiří Nouza, 6. 3. 2025</a:t>
            </a:r>
          </a:p>
          <a:p>
            <a:pPr algn="ctr"/>
            <a:endParaRPr lang="cs-CZ" sz="2000" b="1" dirty="0"/>
          </a:p>
          <a:p>
            <a:pPr algn="ctr"/>
            <a:endParaRPr lang="cs-CZ" sz="2000" b="1" dirty="0"/>
          </a:p>
          <a:p>
            <a:pPr algn="ctr"/>
            <a:endParaRPr lang="cs-CZ" sz="2000" b="1" dirty="0"/>
          </a:p>
          <a:p>
            <a:pPr algn="ctr"/>
            <a:endParaRPr lang="cs-CZ" sz="2000" b="1" dirty="0"/>
          </a:p>
          <a:p>
            <a:pPr algn="ctr"/>
            <a:endParaRPr lang="cs-CZ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06" y="276683"/>
            <a:ext cx="1859797" cy="991892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26CDFE0D-4B03-6A44-5B43-CEF237115953}"/>
              </a:ext>
            </a:extLst>
          </p:cNvPr>
          <p:cNvSpPr txBox="1"/>
          <p:nvPr/>
        </p:nvSpPr>
        <p:spPr>
          <a:xfrm>
            <a:off x="1613389" y="2194877"/>
            <a:ext cx="591722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000" b="1" dirty="0">
                <a:latin typeface="Aptos" panose="020B0004020202020204" pitchFamily="34" charset="0"/>
                <a:cs typeface="Helvetica" panose="020B0604020202020204" pitchFamily="34" charset="0"/>
              </a:rPr>
              <a:t>Děkuji za pozornost</a:t>
            </a:r>
          </a:p>
          <a:p>
            <a:pPr algn="ctr"/>
            <a:endParaRPr lang="cs-CZ" altLang="cs-CZ" sz="2800" b="1" dirty="0">
              <a:latin typeface="Aptos" panose="020B0004020202020204" pitchFamily="34" charset="0"/>
              <a:cs typeface="Helvetica" panose="020B0604020202020204" pitchFamily="34" charset="0"/>
            </a:endParaRPr>
          </a:p>
          <a:p>
            <a:pPr algn="ctr"/>
            <a:r>
              <a:rPr lang="cs-CZ" altLang="cs-CZ" sz="2800" b="1" dirty="0">
                <a:latin typeface="Aptos" panose="020B0004020202020204" pitchFamily="34" charset="0"/>
                <a:cs typeface="Helvetica" panose="020B0604020202020204" pitchFamily="34" charset="0"/>
              </a:rPr>
              <a:t>Ing. Jiří Nouza</a:t>
            </a:r>
            <a:br>
              <a:rPr lang="cs-CZ" altLang="cs-CZ" sz="2000" b="1" dirty="0">
                <a:latin typeface="Aptos" panose="020B0004020202020204" pitchFamily="34" charset="0"/>
                <a:cs typeface="Helvetica" panose="020B0604020202020204" pitchFamily="34" charset="0"/>
              </a:rPr>
            </a:br>
            <a:endParaRPr lang="cs-CZ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4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6AFB4B3-4A2C-609E-36B3-4790B1D16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4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ublic </a:t>
            </a:r>
            <a:r>
              <a:rPr lang="cs-CZ" sz="3200" b="1" dirty="0" err="1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 err="1">
                <a:solidFill>
                  <a:schemeClr val="tx1"/>
                </a:solidFill>
                <a:latin typeface="Aptos" panose="020B0004020202020204" pitchFamily="34" charset="0"/>
              </a:rPr>
              <a:t>rivate</a:t>
            </a: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cs-CZ" sz="3200" b="1" dirty="0" err="1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 err="1">
                <a:solidFill>
                  <a:schemeClr val="tx1"/>
                </a:solidFill>
                <a:latin typeface="Aptos" panose="020B0004020202020204" pitchFamily="34" charset="0"/>
              </a:rPr>
              <a:t>artnership</a:t>
            </a:r>
            <a:endParaRPr lang="cs-CZ" sz="32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2200" b="1" dirty="0">
                <a:solidFill>
                  <a:srgbClr val="CC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cs-CZ" sz="2200" b="1" kern="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mluvně upravené partnerství veřejného a soukromého sektoru vedoucí k zajištění veřejné infrastruktury a služeb</a:t>
            </a:r>
            <a:r>
              <a:rPr lang="cs-CZ" sz="2200" b="1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200" b="1" u="sng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využívající schopností obou partnerů</a:t>
            </a:r>
            <a:r>
              <a:rPr lang="cs-CZ" sz="2200" kern="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pomocí nejvhodnější možné alokace zdrojů, odpovědnosti a rizik a tomu odpovídajících příjmů. </a:t>
            </a:r>
          </a:p>
          <a:p>
            <a:pPr marL="0" lvl="0" indent="0" algn="r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1600" i="1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(Ing. Jan </a:t>
            </a:r>
            <a:r>
              <a:rPr lang="cs-CZ" sz="1600" i="1" dirty="0" err="1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Ostřížek</a:t>
            </a:r>
            <a:r>
              <a:rPr lang="cs-CZ" sz="1600" i="1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cs-CZ" sz="1200" i="1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F37271-75E9-2B36-A147-DCD656A741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DF36168-38D7-2094-63FE-9A1D64F45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0EBC8B21-9C97-5C19-3352-94018492BDBE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DEFINICE „PPP“</a:t>
            </a:r>
          </a:p>
        </p:txBody>
      </p:sp>
    </p:spTree>
    <p:extLst>
      <p:ext uri="{BB962C8B-B14F-4D97-AF65-F5344CB8AC3E}">
        <p14:creationId xmlns:p14="http://schemas.microsoft.com/office/powerpoint/2010/main" val="289214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B211D-6E7B-52D2-D172-FD438BD70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0C9982-2E52-E149-5D0A-348F9BAE3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4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ublic </a:t>
            </a:r>
            <a:r>
              <a:rPr lang="cs-CZ" sz="3200" b="1" dirty="0" err="1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 err="1">
                <a:solidFill>
                  <a:schemeClr val="tx1"/>
                </a:solidFill>
                <a:latin typeface="Aptos" panose="020B0004020202020204" pitchFamily="34" charset="0"/>
              </a:rPr>
              <a:t>rivate</a:t>
            </a: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cs-CZ" sz="3200" b="1" dirty="0" err="1">
                <a:solidFill>
                  <a:srgbClr val="CC0000"/>
                </a:solidFill>
                <a:latin typeface="Aptos" panose="020B0004020202020204" pitchFamily="34" charset="0"/>
              </a:rPr>
              <a:t>P</a:t>
            </a:r>
            <a:r>
              <a:rPr lang="cs-CZ" sz="3200" b="1" dirty="0" err="1">
                <a:solidFill>
                  <a:schemeClr val="tx1"/>
                </a:solidFill>
                <a:latin typeface="Aptos" panose="020B0004020202020204" pitchFamily="34" charset="0"/>
              </a:rPr>
              <a:t>artnership</a:t>
            </a:r>
            <a:endParaRPr lang="cs-CZ" sz="32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CBBC36-61E1-78D4-5AE9-D89BF662F8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8B5A146-0D7D-E895-F0D1-0E9A7893E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EFE95E4-CF33-2C0E-5483-A0F31EC70568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PŘEDNOSTI „PPP“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90650FDE-4D19-E078-D5C5-5C0039851728}"/>
              </a:ext>
            </a:extLst>
          </p:cNvPr>
          <p:cNvSpPr/>
          <p:nvPr/>
        </p:nvSpPr>
        <p:spPr>
          <a:xfrm>
            <a:off x="549633" y="2059018"/>
            <a:ext cx="8101465" cy="2868616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Grafický objekt 6" descr="Potřesení rukou se souvislou výplní">
            <a:extLst>
              <a:ext uri="{FF2B5EF4-FFF2-40B4-BE49-F238E27FC236}">
                <a16:creationId xmlns:a16="http://schemas.microsoft.com/office/drawing/2014/main" id="{7D5A087F-BC40-2F86-3680-2381D43A4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51893" y="2265737"/>
            <a:ext cx="914400" cy="91440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960508A-4938-1D99-20CD-C814D161A6AD}"/>
              </a:ext>
            </a:extLst>
          </p:cNvPr>
          <p:cNvSpPr txBox="1"/>
          <p:nvPr/>
        </p:nvSpPr>
        <p:spPr>
          <a:xfrm>
            <a:off x="720613" y="2265737"/>
            <a:ext cx="1637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Aptos" panose="020B0004020202020204" pitchFamily="34" charset="0"/>
              </a:rPr>
              <a:t>VEŘEJNÝ SEKTOR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63CE5FF-7CBE-83D4-20C4-E5C9F84BC6AB}"/>
              </a:ext>
            </a:extLst>
          </p:cNvPr>
          <p:cNvSpPr txBox="1"/>
          <p:nvPr/>
        </p:nvSpPr>
        <p:spPr>
          <a:xfrm>
            <a:off x="3206612" y="2265737"/>
            <a:ext cx="19306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Aptos" panose="020B0004020202020204" pitchFamily="34" charset="0"/>
              </a:rPr>
              <a:t>SOUKROMÝ SEKTOR</a:t>
            </a:r>
          </a:p>
        </p:txBody>
      </p:sp>
      <p:sp>
        <p:nvSpPr>
          <p:cNvPr id="10" name="Šipka: doprava, šrafovaná 9">
            <a:extLst>
              <a:ext uri="{FF2B5EF4-FFF2-40B4-BE49-F238E27FC236}">
                <a16:creationId xmlns:a16="http://schemas.microsoft.com/office/drawing/2014/main" id="{D9D7C46A-937F-AFF3-1074-327F33ED99D3}"/>
              </a:ext>
            </a:extLst>
          </p:cNvPr>
          <p:cNvSpPr/>
          <p:nvPr/>
        </p:nvSpPr>
        <p:spPr>
          <a:xfrm rot="5400000">
            <a:off x="2293516" y="3363246"/>
            <a:ext cx="831154" cy="518746"/>
          </a:xfrm>
          <a:prstGeom prst="stripedRightArrow">
            <a:avLst/>
          </a:prstGeom>
          <a:solidFill>
            <a:srgbClr val="CC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CA87BE2E-1758-5A5E-639F-A745D7C15368}"/>
              </a:ext>
            </a:extLst>
          </p:cNvPr>
          <p:cNvSpPr txBox="1"/>
          <p:nvPr/>
        </p:nvSpPr>
        <p:spPr>
          <a:xfrm>
            <a:off x="720613" y="4224374"/>
            <a:ext cx="6507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Aptos" panose="020B0004020202020204" pitchFamily="34" charset="0"/>
              </a:rPr>
              <a:t>VEŘEJNÁ INFRASTRUKTURA A SLUŽBY</a:t>
            </a:r>
          </a:p>
        </p:txBody>
      </p:sp>
      <p:sp>
        <p:nvSpPr>
          <p:cNvPr id="13" name="Šipka: doprava, šrafovaná 12">
            <a:extLst>
              <a:ext uri="{FF2B5EF4-FFF2-40B4-BE49-F238E27FC236}">
                <a16:creationId xmlns:a16="http://schemas.microsoft.com/office/drawing/2014/main" id="{219AB6B9-E6C1-868E-F13C-7A97F7CF8BBB}"/>
              </a:ext>
            </a:extLst>
          </p:cNvPr>
          <p:cNvSpPr/>
          <p:nvPr/>
        </p:nvSpPr>
        <p:spPr>
          <a:xfrm>
            <a:off x="5137217" y="2421862"/>
            <a:ext cx="1233780" cy="518746"/>
          </a:xfrm>
          <a:prstGeom prst="stripedRightArrow">
            <a:avLst/>
          </a:prstGeom>
          <a:solidFill>
            <a:srgbClr val="CC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7BEC4D79-D3B2-17C9-76B1-6E0E7B27A7E9}"/>
              </a:ext>
            </a:extLst>
          </p:cNvPr>
          <p:cNvSpPr txBox="1"/>
          <p:nvPr/>
        </p:nvSpPr>
        <p:spPr>
          <a:xfrm>
            <a:off x="6485830" y="2265737"/>
            <a:ext cx="246485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Aptos" panose="020B0004020202020204" pitchFamily="34" charset="0"/>
              </a:rPr>
              <a:t>OPTIMÁLNÍ ALOKACE</a:t>
            </a:r>
          </a:p>
          <a:p>
            <a:endParaRPr lang="cs-CZ" sz="1600" dirty="0">
              <a:latin typeface="Aptos" panose="020B0004020202020204" pitchFamily="34" charset="0"/>
            </a:endParaRP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cs-CZ" sz="1800" dirty="0">
                <a:latin typeface="Aptos" panose="020B0004020202020204" pitchFamily="34" charset="0"/>
              </a:rPr>
              <a:t>Zdrojů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cs-CZ" sz="1800" dirty="0">
                <a:latin typeface="Aptos" panose="020B0004020202020204" pitchFamily="34" charset="0"/>
              </a:rPr>
              <a:t>Schopností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cs-CZ" sz="1800" dirty="0">
                <a:latin typeface="Aptos" panose="020B0004020202020204" pitchFamily="34" charset="0"/>
              </a:rPr>
              <a:t>Odpovědností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cs-CZ" sz="1800" dirty="0">
                <a:latin typeface="Aptos" panose="020B0004020202020204" pitchFamily="34" charset="0"/>
              </a:rPr>
              <a:t>Rizik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cs-CZ" sz="1800" dirty="0">
                <a:latin typeface="Aptos" panose="020B0004020202020204" pitchFamily="34" charset="0"/>
              </a:rPr>
              <a:t>Příjmů</a:t>
            </a:r>
          </a:p>
          <a:p>
            <a:endParaRPr lang="cs-CZ" sz="16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5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94D98-2CB0-5302-C0E5-A8C81A66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CE6D900-99C4-D537-AC7A-463B6D4FD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3"/>
          </a:xfrm>
        </p:spPr>
        <p:txBody>
          <a:bodyPr>
            <a:noAutofit/>
          </a:bodyPr>
          <a:lstStyle/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Nutná konsolidace veřejných rozpočtů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Technický rozsah staveb znamená vysokou finanční náročnost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Standartní postup financování ze státního rozpočtu problematicky realizovatelný pro vysokou finanční náročnost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CD7DD53-9CB4-581B-1B02-D7D992AEDE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C077130-340F-8F3E-5696-BD746301CB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E73FED7-51D8-A15B-B938-E31E1B89B2C9}"/>
              </a:ext>
            </a:extLst>
          </p:cNvPr>
          <p:cNvSpPr txBox="1"/>
          <p:nvPr/>
        </p:nvSpPr>
        <p:spPr>
          <a:xfrm>
            <a:off x="483577" y="346827"/>
            <a:ext cx="69728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00000"/>
                </a:solidFill>
                <a:latin typeface="Aptos" panose="020B0004020202020204" pitchFamily="34" charset="0"/>
              </a:rPr>
              <a:t>Motivace k PPP při</a:t>
            </a:r>
          </a:p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</p:spTree>
    <p:extLst>
      <p:ext uri="{BB962C8B-B14F-4D97-AF65-F5344CB8AC3E}">
        <p14:creationId xmlns:p14="http://schemas.microsoft.com/office/powerpoint/2010/main" val="220460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9D6FA-ECD6-BA82-E1E8-E21482C0A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4DAFD0-F825-C325-CA61-FE8EB17B6234}"/>
              </a:ext>
            </a:extLst>
          </p:cNvPr>
          <p:cNvSpPr/>
          <p:nvPr/>
        </p:nvSpPr>
        <p:spPr>
          <a:xfrm>
            <a:off x="549633" y="2751992"/>
            <a:ext cx="8101465" cy="2175642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DD947EF-993E-3103-D52A-BE03EFD12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1606037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Rizika PPP – </a:t>
            </a: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Kde je problém?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Neznáme</a:t>
            </a: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 uspořádání projektu</a:t>
            </a:r>
            <a:endParaRPr lang="cs-CZ" sz="2800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1E0468-F4FA-8DDC-C081-003B5B3B06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16BD6DC-A8B8-A4C8-2FC1-6352456EE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D709122-82D7-3047-C1A5-41860D022183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  <p:pic>
        <p:nvPicPr>
          <p:cNvPr id="12" name="Grafický objekt 11" descr="Muž v aplikaci Business attire">
            <a:extLst>
              <a:ext uri="{FF2B5EF4-FFF2-40B4-BE49-F238E27FC236}">
                <a16:creationId xmlns:a16="http://schemas.microsoft.com/office/drawing/2014/main" id="{A3D6C67A-ACE7-2D5D-36F7-A74ED65C2F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2896" y="2938425"/>
            <a:ext cx="1304925" cy="1762125"/>
          </a:xfrm>
          <a:prstGeom prst="rect">
            <a:avLst/>
          </a:prstGeom>
        </p:spPr>
      </p:pic>
      <p:pic>
        <p:nvPicPr>
          <p:cNvPr id="16" name="Grafický objekt 15" descr="Otazník se souvislou výplní">
            <a:extLst>
              <a:ext uri="{FF2B5EF4-FFF2-40B4-BE49-F238E27FC236}">
                <a16:creationId xmlns:a16="http://schemas.microsoft.com/office/drawing/2014/main" id="{A994B85D-AE4D-4DC9-FF8D-9930C85371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26715" y="2849892"/>
            <a:ext cx="830997" cy="830997"/>
          </a:xfrm>
          <a:prstGeom prst="rect">
            <a:avLst/>
          </a:prstGeom>
        </p:spPr>
      </p:pic>
      <p:pic>
        <p:nvPicPr>
          <p:cNvPr id="18" name="Grafický objekt 17" descr="Otazník obrys">
            <a:extLst>
              <a:ext uri="{FF2B5EF4-FFF2-40B4-BE49-F238E27FC236}">
                <a16:creationId xmlns:a16="http://schemas.microsoft.com/office/drawing/2014/main" id="{A9A126F3-582C-1236-5A47-F0DF73E1D9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43201" y="3240069"/>
            <a:ext cx="914400" cy="914400"/>
          </a:xfrm>
          <a:prstGeom prst="rect">
            <a:avLst/>
          </a:prstGeom>
        </p:spPr>
      </p:pic>
      <p:sp>
        <p:nvSpPr>
          <p:cNvPr id="19" name="TextovéPole 18">
            <a:extLst>
              <a:ext uri="{FF2B5EF4-FFF2-40B4-BE49-F238E27FC236}">
                <a16:creationId xmlns:a16="http://schemas.microsoft.com/office/drawing/2014/main" id="{49166CCB-1FD3-2470-7666-90152D4C6D0E}"/>
              </a:ext>
            </a:extLst>
          </p:cNvPr>
          <p:cNvSpPr txBox="1"/>
          <p:nvPr/>
        </p:nvSpPr>
        <p:spPr>
          <a:xfrm>
            <a:off x="3680148" y="2784744"/>
            <a:ext cx="2224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C0000"/>
                </a:solidFill>
                <a:latin typeface="Aptos" panose="020B0004020202020204" pitchFamily="34" charset="0"/>
              </a:rPr>
              <a:t>DBB</a:t>
            </a:r>
            <a:br>
              <a:rPr lang="cs-CZ" sz="24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(Design-</a:t>
            </a:r>
            <a:r>
              <a:rPr lang="cs-CZ" sz="2000" dirty="0" err="1">
                <a:latin typeface="Aptos" panose="020B0004020202020204" pitchFamily="34" charset="0"/>
              </a:rPr>
              <a:t>Bid</a:t>
            </a:r>
            <a:r>
              <a:rPr lang="cs-CZ" sz="2000" dirty="0">
                <a:latin typeface="Aptos" panose="020B0004020202020204" pitchFamily="34" charset="0"/>
              </a:rPr>
              <a:t>-Build)</a:t>
            </a:r>
            <a:endParaRPr lang="cs-CZ" sz="2400" dirty="0">
              <a:latin typeface="Aptos" panose="020B0004020202020204" pitchFamily="34" charset="0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FFBB20E6-1B6F-4CCC-44D9-69DB4A445F1F}"/>
              </a:ext>
            </a:extLst>
          </p:cNvPr>
          <p:cNvSpPr txBox="1"/>
          <p:nvPr/>
        </p:nvSpPr>
        <p:spPr>
          <a:xfrm>
            <a:off x="6506465" y="2861864"/>
            <a:ext cx="20216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C0000"/>
                </a:solidFill>
                <a:latin typeface="Aptos" panose="020B0004020202020204" pitchFamily="34" charset="0"/>
              </a:rPr>
              <a:t>OM</a:t>
            </a:r>
            <a:br>
              <a:rPr lang="cs-CZ" sz="24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(</a:t>
            </a:r>
            <a:r>
              <a:rPr lang="cs-CZ" sz="2000" dirty="0" err="1">
                <a:latin typeface="Aptos" panose="020B0004020202020204" pitchFamily="34" charset="0"/>
              </a:rPr>
              <a:t>Operation</a:t>
            </a:r>
            <a:r>
              <a:rPr lang="cs-CZ" sz="2000" dirty="0">
                <a:latin typeface="Aptos" panose="020B0004020202020204" pitchFamily="34" charset="0"/>
              </a:rPr>
              <a:t> </a:t>
            </a:r>
            <a:br>
              <a:rPr lang="cs-CZ" sz="20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&amp; </a:t>
            </a:r>
            <a:r>
              <a:rPr lang="cs-CZ" sz="2000" dirty="0" err="1">
                <a:latin typeface="Aptos" panose="020B0004020202020204" pitchFamily="34" charset="0"/>
              </a:rPr>
              <a:t>Maintenance</a:t>
            </a:r>
            <a:r>
              <a:rPr lang="cs-CZ" sz="2000" dirty="0">
                <a:latin typeface="Aptos" panose="020B0004020202020204" pitchFamily="34" charset="0"/>
              </a:rPr>
              <a:t>)</a:t>
            </a:r>
            <a:endParaRPr lang="cs-CZ" sz="2400" dirty="0">
              <a:latin typeface="Aptos" panose="020B0004020202020204" pitchFamily="34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BB2486C0-C4BA-DBB2-D422-596DCF418854}"/>
              </a:ext>
            </a:extLst>
          </p:cNvPr>
          <p:cNvSpPr txBox="1"/>
          <p:nvPr/>
        </p:nvSpPr>
        <p:spPr>
          <a:xfrm>
            <a:off x="4858651" y="3725613"/>
            <a:ext cx="202163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C0000"/>
                </a:solidFill>
                <a:latin typeface="Aptos" panose="020B0004020202020204" pitchFamily="34" charset="0"/>
              </a:rPr>
              <a:t>BOT</a:t>
            </a:r>
            <a:br>
              <a:rPr lang="cs-CZ" sz="24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(Build-</a:t>
            </a:r>
            <a:r>
              <a:rPr lang="cs-CZ" sz="2000" dirty="0" err="1">
                <a:latin typeface="Aptos" panose="020B0004020202020204" pitchFamily="34" charset="0"/>
              </a:rPr>
              <a:t>Operate</a:t>
            </a:r>
            <a:r>
              <a:rPr lang="cs-CZ" sz="2000" dirty="0">
                <a:latin typeface="Aptos" panose="020B0004020202020204" pitchFamily="34" charset="0"/>
              </a:rPr>
              <a:t>-Transfer)</a:t>
            </a:r>
            <a:endParaRPr lang="cs-CZ" sz="2400" dirty="0">
              <a:latin typeface="Aptos" panose="020B0004020202020204" pitchFamily="34" charset="0"/>
            </a:endParaRP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A0A782A8-6995-BBBC-A6C3-2034414C98F9}"/>
              </a:ext>
            </a:extLst>
          </p:cNvPr>
          <p:cNvSpPr txBox="1"/>
          <p:nvPr/>
        </p:nvSpPr>
        <p:spPr>
          <a:xfrm>
            <a:off x="2461761" y="3635472"/>
            <a:ext cx="233904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C0000"/>
                </a:solidFill>
                <a:latin typeface="Aptos" panose="020B0004020202020204" pitchFamily="34" charset="0"/>
              </a:rPr>
              <a:t>DBFO</a:t>
            </a:r>
            <a:br>
              <a:rPr lang="cs-CZ" sz="24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(Design-Build-Finance-</a:t>
            </a:r>
            <a:r>
              <a:rPr lang="cs-CZ" sz="2000" dirty="0" err="1">
                <a:latin typeface="Aptos" panose="020B0004020202020204" pitchFamily="34" charset="0"/>
              </a:rPr>
              <a:t>Operate</a:t>
            </a:r>
            <a:r>
              <a:rPr lang="cs-CZ" sz="2000" dirty="0">
                <a:latin typeface="Aptos" panose="020B0004020202020204" pitchFamily="34" charset="0"/>
              </a:rPr>
              <a:t>)</a:t>
            </a:r>
            <a:endParaRPr lang="cs-CZ" sz="2400" dirty="0">
              <a:latin typeface="Aptos" panose="020B0004020202020204" pitchFamily="34" charset="0"/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510E7A4D-0F45-F024-FE3E-036C91B1B7FF}"/>
              </a:ext>
            </a:extLst>
          </p:cNvPr>
          <p:cNvSpPr txBox="1"/>
          <p:nvPr/>
        </p:nvSpPr>
        <p:spPr>
          <a:xfrm>
            <a:off x="6506465" y="4186029"/>
            <a:ext cx="2224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C0000"/>
                </a:solidFill>
                <a:latin typeface="Aptos" panose="020B0004020202020204" pitchFamily="34" charset="0"/>
              </a:rPr>
              <a:t>???</a:t>
            </a:r>
            <a:endParaRPr lang="cs-CZ" sz="24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25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FFF09-7931-0D43-1996-B012A634C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938BFD-6C1C-E557-C0B3-5F8DD34AF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4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Rizika PPP – </a:t>
            </a: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Kde je problém?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 projektu</a:t>
            </a:r>
            <a:endParaRPr lang="cs-CZ" sz="2800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Uspořádání projektu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Podmínky zadavatele</a:t>
            </a:r>
            <a:endParaRPr lang="cs-CZ" sz="2800" b="1" kern="0" dirty="0">
              <a:solidFill>
                <a:schemeClr val="tx1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C8D3DB-9C78-DD61-7DE5-71ECA086A7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65576F6-8EB2-F87C-3DA6-91C34846BF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AF1161F2-3D1D-03B5-407D-CA88D842D1FD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  <p:sp>
        <p:nvSpPr>
          <p:cNvPr id="6" name="Šipka: doprava, šrafovaná 5">
            <a:extLst>
              <a:ext uri="{FF2B5EF4-FFF2-40B4-BE49-F238E27FC236}">
                <a16:creationId xmlns:a16="http://schemas.microsoft.com/office/drawing/2014/main" id="{04C736E6-4E89-3D43-C600-EA43ABA66378}"/>
              </a:ext>
            </a:extLst>
          </p:cNvPr>
          <p:cNvSpPr/>
          <p:nvPr/>
        </p:nvSpPr>
        <p:spPr>
          <a:xfrm>
            <a:off x="4572000" y="2166885"/>
            <a:ext cx="958362" cy="518746"/>
          </a:xfrm>
          <a:prstGeom prst="stripedRightArrow">
            <a:avLst/>
          </a:prstGeom>
          <a:solidFill>
            <a:srgbClr val="CC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, šrafovaná 6">
            <a:extLst>
              <a:ext uri="{FF2B5EF4-FFF2-40B4-BE49-F238E27FC236}">
                <a16:creationId xmlns:a16="http://schemas.microsoft.com/office/drawing/2014/main" id="{A89AC717-E27A-3891-674B-E7F8AD915C54}"/>
              </a:ext>
            </a:extLst>
          </p:cNvPr>
          <p:cNvSpPr/>
          <p:nvPr/>
        </p:nvSpPr>
        <p:spPr>
          <a:xfrm>
            <a:off x="4572000" y="2883826"/>
            <a:ext cx="958362" cy="518746"/>
          </a:xfrm>
          <a:prstGeom prst="stripedRightArrow">
            <a:avLst/>
          </a:prstGeom>
          <a:solidFill>
            <a:srgbClr val="CC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, šrafovaná 7">
            <a:extLst>
              <a:ext uri="{FF2B5EF4-FFF2-40B4-BE49-F238E27FC236}">
                <a16:creationId xmlns:a16="http://schemas.microsoft.com/office/drawing/2014/main" id="{758ABA7D-1661-3CB1-7A1A-833BBBB26E9B}"/>
              </a:ext>
            </a:extLst>
          </p:cNvPr>
          <p:cNvSpPr/>
          <p:nvPr/>
        </p:nvSpPr>
        <p:spPr>
          <a:xfrm>
            <a:off x="4572000" y="3600767"/>
            <a:ext cx="958362" cy="518746"/>
          </a:xfrm>
          <a:prstGeom prst="stripedRightArrow">
            <a:avLst/>
          </a:prstGeom>
          <a:solidFill>
            <a:srgbClr val="CC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10CF543-64C2-6DE8-5789-D68F4B38EAC9}"/>
              </a:ext>
            </a:extLst>
          </p:cNvPr>
          <p:cNvSpPr txBox="1"/>
          <p:nvPr/>
        </p:nvSpPr>
        <p:spPr>
          <a:xfrm>
            <a:off x="5996354" y="1703469"/>
            <a:ext cx="2664069" cy="2809039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latin typeface="Aptos" panose="020B0004020202020204" pitchFamily="34" charset="0"/>
              </a:rPr>
              <a:t>Toto vše určuje, </a:t>
            </a:r>
            <a:r>
              <a:rPr lang="cs-CZ" sz="2400" b="1" dirty="0">
                <a:latin typeface="Aptos" panose="020B0004020202020204" pitchFamily="34" charset="0"/>
              </a:rPr>
              <a:t>do jaké úrovně </a:t>
            </a:r>
            <a:r>
              <a:rPr lang="cs-CZ" sz="2400" dirty="0">
                <a:latin typeface="Aptos" panose="020B0004020202020204" pitchFamily="34" charset="0"/>
              </a:rPr>
              <a:t>projektu se budou schopny zařadit </a:t>
            </a:r>
            <a:r>
              <a:rPr lang="cs-CZ" sz="2400" b="1" dirty="0">
                <a:latin typeface="Aptos" panose="020B0004020202020204" pitchFamily="34" charset="0"/>
              </a:rPr>
              <a:t>české subjekty</a:t>
            </a:r>
          </a:p>
        </p:txBody>
      </p:sp>
    </p:spTree>
    <p:extLst>
      <p:ext uri="{BB962C8B-B14F-4D97-AF65-F5344CB8AC3E}">
        <p14:creationId xmlns:p14="http://schemas.microsoft.com/office/powerpoint/2010/main" val="339225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0004E-3747-20D1-3ECB-8F34112E1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964D8E-AE74-8AE8-88D5-79C78CC94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Rizika PPP – </a:t>
            </a: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Kde je problém?</a:t>
            </a:r>
            <a:endParaRPr lang="cs-CZ" sz="32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>
              <a:lnSpc>
                <a:spcPts val="3360"/>
              </a:lnSpc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Příprava nabídek do tendrů/soutěží </a:t>
            </a:r>
            <a:b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extrémně nákladná</a:t>
            </a:r>
            <a:endParaRPr lang="cs-CZ" sz="2800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457200">
              <a:lnSpc>
                <a:spcPct val="150000"/>
              </a:lnSpc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Časově</a:t>
            </a:r>
          </a:p>
          <a:p>
            <a:pPr marL="800100" lvl="1" indent="-342900">
              <a:lnSpc>
                <a:spcPct val="150000"/>
              </a:lnSpc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8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Finančně</a:t>
            </a:r>
          </a:p>
          <a:p>
            <a:pPr marL="800100" lvl="1" indent="-342900">
              <a:lnSpc>
                <a:spcPct val="150000"/>
              </a:lnSpc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8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Personálně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AF974B7-8B25-28FC-903E-E5CD6110AF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C968104-D8FA-F539-B43D-2A3E2FD37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2E850D38-62E6-6821-23CB-525ED26D6E22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8E29A94-A0E8-1638-F62E-33F5AB676862}"/>
              </a:ext>
            </a:extLst>
          </p:cNvPr>
          <p:cNvSpPr txBox="1"/>
          <p:nvPr/>
        </p:nvSpPr>
        <p:spPr>
          <a:xfrm>
            <a:off x="4765431" y="3005706"/>
            <a:ext cx="4000500" cy="1701043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>
                <a:latin typeface="Aptos" panose="020B0004020202020204" pitchFamily="34" charset="0"/>
              </a:rPr>
              <a:t>Hrozí nedostatek kapacit</a:t>
            </a:r>
          </a:p>
          <a:p>
            <a:pPr marL="342900" indent="-342900">
              <a:lnSpc>
                <a:spcPct val="15000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400" dirty="0">
                <a:latin typeface="Aptos" panose="020B0004020202020204" pitchFamily="34" charset="0"/>
              </a:rPr>
              <a:t>Finanční a právní poradci</a:t>
            </a:r>
          </a:p>
          <a:p>
            <a:pPr marL="342900" indent="-342900">
              <a:lnSpc>
                <a:spcPct val="15000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400" dirty="0">
                <a:latin typeface="Aptos" panose="020B0004020202020204" pitchFamily="34" charset="0"/>
              </a:rPr>
              <a:t>Projektanti</a:t>
            </a:r>
          </a:p>
        </p:txBody>
      </p:sp>
      <p:cxnSp>
        <p:nvCxnSpPr>
          <p:cNvPr id="8" name="Spojnice: pravoúhlá 7">
            <a:extLst>
              <a:ext uri="{FF2B5EF4-FFF2-40B4-BE49-F238E27FC236}">
                <a16:creationId xmlns:a16="http://schemas.microsoft.com/office/drawing/2014/main" id="{81FAE51C-60D2-C5F3-6F93-DE3565CC957A}"/>
              </a:ext>
            </a:extLst>
          </p:cNvPr>
          <p:cNvCxnSpPr>
            <a:cxnSpLocks/>
          </p:cNvCxnSpPr>
          <p:nvPr/>
        </p:nvCxnSpPr>
        <p:spPr>
          <a:xfrm flipV="1">
            <a:off x="3402903" y="3367454"/>
            <a:ext cx="1221851" cy="1157230"/>
          </a:xfrm>
          <a:prstGeom prst="bentConnector3">
            <a:avLst>
              <a:gd name="adj1" fmla="val 50000"/>
            </a:avLst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11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C16F5-45BC-ABCF-BA12-D67909F64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1BA60C2-216E-2171-CFEF-3A8F3A060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576470"/>
            <a:ext cx="8282354" cy="4329638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</a:rPr>
              <a:t>Rizika PPP</a:t>
            </a:r>
          </a:p>
          <a:p>
            <a:pPr marL="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400" b="1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Následné tendry</a:t>
            </a:r>
          </a:p>
          <a:p>
            <a:pPr lvl="1" indent="-4572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4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Riziko minima nabídek s významnou českou účastí v soutěžích</a:t>
            </a: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400" kern="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Riziko minimální účasti českých dodavatelů</a:t>
            </a:r>
          </a:p>
          <a:p>
            <a:pPr marL="457200" lvl="1" indent="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SzPct val="100000"/>
              <a:buNone/>
              <a:tabLst>
                <a:tab pos="457200" algn="l"/>
              </a:tabLst>
            </a:pPr>
            <a:r>
              <a:rPr lang="cs-CZ" sz="24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Příprava PPP </a:t>
            </a:r>
            <a:r>
              <a:rPr lang="cs-CZ" sz="2400" b="1" dirty="0">
                <a:solidFill>
                  <a:srgbClr val="CC0000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cs-CZ" sz="24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obrovské nároky na investora, aktuálně je předpoklad, že úkoly investor zvládne</a:t>
            </a:r>
            <a:endParaRPr lang="cs-CZ" sz="2400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endParaRPr lang="cs-CZ" sz="2800" kern="0" dirty="0">
              <a:solidFill>
                <a:schemeClr val="tx1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A05914D-EA44-0832-4D08-6050D88D15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7C8B96-4192-75B8-2809-065CB326D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3A54133A-7032-5970-96C5-7A01F9CD9BF1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</p:spTree>
    <p:extLst>
      <p:ext uri="{BB962C8B-B14F-4D97-AF65-F5344CB8AC3E}">
        <p14:creationId xmlns:p14="http://schemas.microsoft.com/office/powerpoint/2010/main" val="41305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C7622-0235-06D4-DD15-981FBA323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4DC3F-B4D9-A20D-CF53-D61B8EEE3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3577" y="1105304"/>
            <a:ext cx="8282354" cy="3800804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cs-CZ" sz="3200" b="1" dirty="0">
                <a:solidFill>
                  <a:schemeClr val="tx1"/>
                </a:solidFill>
                <a:latin typeface="Aptos" panose="020B0004020202020204" pitchFamily="34" charset="0"/>
              </a:rPr>
              <a:t>Rizika PPP – </a:t>
            </a:r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Kde je problém?</a:t>
            </a:r>
            <a:endParaRPr lang="cs-CZ" sz="32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342900">
              <a:lnSpc>
                <a:spcPts val="3360"/>
              </a:lnSpc>
              <a:buClr>
                <a:srgbClr val="CC0000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800" b="1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Konsorcia dodavatelských firem</a:t>
            </a:r>
            <a:endParaRPr lang="cs-CZ" sz="2800" dirty="0">
              <a:solidFill>
                <a:schemeClr val="tx1"/>
              </a:solidFill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457200">
              <a:lnSpc>
                <a:spcPct val="150000"/>
              </a:lnSpc>
              <a:buClr>
                <a:srgbClr val="CC0000"/>
              </a:buClr>
              <a:buSzPct val="100000"/>
              <a:buFont typeface="Wingdings" panose="05000000000000000000" pitchFamily="2" charset="2"/>
              <a:buChar char="è"/>
              <a:tabLst>
                <a:tab pos="457200" algn="l"/>
              </a:tabLst>
            </a:pPr>
            <a:r>
              <a:rPr lang="cs-CZ" sz="2800" dirty="0">
                <a:solidFill>
                  <a:schemeClr val="tx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Budou v nich české firmy?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5DBF88-2C20-378C-29F2-754D462FC3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4824DE2-29F1-13EE-409D-60EF9C9D5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559" y="111570"/>
            <a:ext cx="1859441" cy="99373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6DE187C5-4B82-5A1A-576F-C3709D242F23}"/>
              </a:ext>
            </a:extLst>
          </p:cNvPr>
          <p:cNvSpPr txBox="1"/>
          <p:nvPr/>
        </p:nvSpPr>
        <p:spPr>
          <a:xfrm>
            <a:off x="483577" y="346827"/>
            <a:ext cx="6972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CC0000"/>
                </a:solidFill>
                <a:latin typeface="Aptos" panose="020B0004020202020204" pitchFamily="34" charset="0"/>
              </a:rPr>
              <a:t>BUDOVÁNÍ VRT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0C915B7-E961-1A3E-BE10-6B31CE28BBDB}"/>
              </a:ext>
            </a:extLst>
          </p:cNvPr>
          <p:cNvSpPr txBox="1"/>
          <p:nvPr/>
        </p:nvSpPr>
        <p:spPr>
          <a:xfrm>
            <a:off x="1007000" y="3231540"/>
            <a:ext cx="3617754" cy="1557991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2880"/>
              </a:lnSpc>
            </a:pPr>
            <a:r>
              <a:rPr lang="cs-CZ" sz="2400" b="1" dirty="0">
                <a:latin typeface="Aptos" panose="020B0004020202020204" pitchFamily="34" charset="0"/>
              </a:rPr>
              <a:t>Pokud NE:</a:t>
            </a:r>
          </a:p>
          <a:p>
            <a:pPr marL="342900" indent="-342900">
              <a:lnSpc>
                <a:spcPts val="288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000" dirty="0">
                <a:latin typeface="Aptos" panose="020B0004020202020204" pitchFamily="34" charset="0"/>
              </a:rPr>
              <a:t>Dostanou vůbec příležitost </a:t>
            </a:r>
            <a:br>
              <a:rPr lang="cs-CZ" sz="2000" dirty="0">
                <a:latin typeface="Aptos" panose="020B0004020202020204" pitchFamily="34" charset="0"/>
              </a:rPr>
            </a:br>
            <a:r>
              <a:rPr lang="cs-CZ" sz="2000" dirty="0">
                <a:latin typeface="Aptos" panose="020B0004020202020204" pitchFamily="34" charset="0"/>
              </a:rPr>
              <a:t>v dodavatelském řetězci? </a:t>
            </a:r>
          </a:p>
          <a:p>
            <a:pPr marL="342900" indent="-342900">
              <a:lnSpc>
                <a:spcPts val="288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000" dirty="0">
                <a:latin typeface="Aptos" panose="020B0004020202020204" pitchFamily="34" charset="0"/>
              </a:rPr>
              <a:t>Na jaké úrovni??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4C236DEB-191A-375A-9501-52B3F1C659D0}"/>
              </a:ext>
            </a:extLst>
          </p:cNvPr>
          <p:cNvSpPr txBox="1"/>
          <p:nvPr/>
        </p:nvSpPr>
        <p:spPr>
          <a:xfrm>
            <a:off x="4818185" y="3234286"/>
            <a:ext cx="3947745" cy="1557991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2880"/>
              </a:lnSpc>
            </a:pPr>
            <a:r>
              <a:rPr lang="cs-CZ" sz="2400" b="1" dirty="0">
                <a:latin typeface="Aptos" panose="020B0004020202020204" pitchFamily="34" charset="0"/>
              </a:rPr>
              <a:t>Pokud ANO:</a:t>
            </a:r>
          </a:p>
          <a:p>
            <a:pPr marL="342900" indent="-342900">
              <a:lnSpc>
                <a:spcPts val="288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000" dirty="0">
                <a:latin typeface="Aptos" panose="020B0004020202020204" pitchFamily="34" charset="0"/>
              </a:rPr>
              <a:t>Co když budou soutěže vyhlášeny v těsném sledu?</a:t>
            </a:r>
          </a:p>
          <a:p>
            <a:pPr marL="342900" indent="-342900">
              <a:lnSpc>
                <a:spcPts val="2880"/>
              </a:lnSpc>
              <a:buClr>
                <a:srgbClr val="CC000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2000" dirty="0">
                <a:latin typeface="Aptos" panose="020B0004020202020204" pitchFamily="34" charset="0"/>
              </a:rPr>
              <a:t>Zvládnou podat víc nabídek?</a:t>
            </a:r>
          </a:p>
        </p:txBody>
      </p:sp>
    </p:spTree>
    <p:extLst>
      <p:ext uri="{BB962C8B-B14F-4D97-AF65-F5344CB8AC3E}">
        <p14:creationId xmlns:p14="http://schemas.microsoft.com/office/powerpoint/2010/main" val="89746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756</Words>
  <Application>Microsoft Office PowerPoint</Application>
  <PresentationFormat>Předvádění na obrazovce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Times New Roman</vt:lpstr>
      <vt:lpstr>Wingdings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Matyasova</dc:creator>
  <cp:lastModifiedBy>Jiří Nouza</cp:lastModifiedBy>
  <cp:revision>25</cp:revision>
  <dcterms:modified xsi:type="dcterms:W3CDTF">2025-03-05T23:00:43Z</dcterms:modified>
</cp:coreProperties>
</file>