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1" r:id="rId5"/>
  </p:sldMasterIdLst>
  <p:notesMasterIdLst>
    <p:notesMasterId r:id="rId15"/>
  </p:notesMasterIdLst>
  <p:sldIdLst>
    <p:sldId id="799" r:id="rId6"/>
    <p:sldId id="839" r:id="rId7"/>
    <p:sldId id="840" r:id="rId8"/>
    <p:sldId id="841" r:id="rId9"/>
    <p:sldId id="834" r:id="rId10"/>
    <p:sldId id="833" r:id="rId11"/>
    <p:sldId id="835" r:id="rId12"/>
    <p:sldId id="836" r:id="rId13"/>
    <p:sldId id="798" r:id="rId14"/>
  </p:sldIdLst>
  <p:sldSz cx="12192000" cy="6858000"/>
  <p:notesSz cx="6858000" cy="9144000"/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orient="horz" pos="364" userDrawn="1">
          <p15:clr>
            <a:srgbClr val="A4A3A4"/>
          </p15:clr>
        </p15:guide>
        <p15:guide id="3" orient="horz" pos="5500" userDrawn="1">
          <p15:clr>
            <a:srgbClr val="A4A3A4"/>
          </p15:clr>
        </p15:guide>
        <p15:guide id="5" orient="horz" pos="5096" userDrawn="1">
          <p15:clr>
            <a:srgbClr val="A4A3A4"/>
          </p15:clr>
        </p15:guide>
        <p15:guide id="6" orient="horz" pos="1268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17" userDrawn="1">
          <p15:clr>
            <a:srgbClr val="A4A3A4"/>
          </p15:clr>
        </p15:guide>
        <p15:guide id="9" pos="7268" userDrawn="1">
          <p15:clr>
            <a:srgbClr val="A4A3A4"/>
          </p15:clr>
        </p15:guide>
        <p15:guide id="10" pos="2732" userDrawn="1">
          <p15:clr>
            <a:srgbClr val="A4A3A4"/>
          </p15:clr>
        </p15:guide>
        <p15:guide id="11" pos="4948" userDrawn="1">
          <p15:clr>
            <a:srgbClr val="A4A3A4"/>
          </p15:clr>
        </p15:guide>
        <p15:guide id="12" pos="5152" userDrawn="1">
          <p15:clr>
            <a:srgbClr val="A4A3A4"/>
          </p15:clr>
        </p15:guide>
        <p15:guide id="13" pos="3735" userDrawn="1">
          <p15:clr>
            <a:srgbClr val="A4A3A4"/>
          </p15:clr>
        </p15:guide>
        <p15:guide id="14" pos="3945" userDrawn="1">
          <p15:clr>
            <a:srgbClr val="A4A3A4"/>
          </p15:clr>
        </p15:guide>
        <p15:guide id="15" pos="2528" userDrawn="1">
          <p15:clr>
            <a:srgbClr val="A4A3A4"/>
          </p15:clr>
        </p15:guide>
        <p15:guide id="16" orient="horz" pos="4592" userDrawn="1">
          <p15:clr>
            <a:srgbClr val="A4A3A4"/>
          </p15:clr>
        </p15:guide>
        <p15:guide id="17" orient="horz" pos="2160" userDrawn="1">
          <p15:clr>
            <a:srgbClr val="A4A3A4"/>
          </p15:clr>
        </p15:guide>
        <p15:guide id="18" orient="horz" pos="273" userDrawn="1">
          <p15:clr>
            <a:srgbClr val="A4A3A4"/>
          </p15:clr>
        </p15:guide>
        <p15:guide id="19" orient="horz" pos="4125" userDrawn="1">
          <p15:clr>
            <a:srgbClr val="A4A3A4"/>
          </p15:clr>
        </p15:guide>
        <p15:guide id="20" orient="horz" pos="3823" userDrawn="1">
          <p15:clr>
            <a:srgbClr val="A4A3A4"/>
          </p15:clr>
        </p15:guide>
        <p15:guide id="21" orient="horz" pos="951" userDrawn="1">
          <p15:clr>
            <a:srgbClr val="A4A3A4"/>
          </p15:clr>
        </p15:guide>
        <p15:guide id="22" orient="horz" pos="34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zgier Jakub, Ing." initials="BJI" lastIdx="1" clrIdx="0">
    <p:extLst>
      <p:ext uri="{19B8F6BF-5375-455C-9EA6-DF929625EA0E}">
        <p15:presenceInfo xmlns:p15="http://schemas.microsoft.com/office/powerpoint/2012/main" userId="S-1-5-21-3656830906-3839017365-80349702-194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EB2"/>
    <a:srgbClr val="0052AC"/>
    <a:srgbClr val="006ADE"/>
    <a:srgbClr val="9F5FCF"/>
    <a:srgbClr val="005ABC"/>
    <a:srgbClr val="FF5200"/>
    <a:srgbClr val="002B59"/>
    <a:srgbClr val="F35003"/>
    <a:srgbClr val="00A1E0"/>
    <a:srgbClr val="73A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0349" autoAdjust="0"/>
  </p:normalViewPr>
  <p:slideViewPr>
    <p:cSldViewPr snapToGrid="0">
      <p:cViewPr varScale="1">
        <p:scale>
          <a:sx n="89" d="100"/>
          <a:sy n="89" d="100"/>
        </p:scale>
        <p:origin x="1068" y="78"/>
      </p:cViewPr>
      <p:guideLst>
        <p:guide orient="horz" pos="2880"/>
        <p:guide orient="horz" pos="364"/>
        <p:guide orient="horz" pos="5500"/>
        <p:guide orient="horz" pos="5096"/>
        <p:guide orient="horz" pos="1268"/>
        <p:guide pos="3840"/>
        <p:guide pos="417"/>
        <p:guide pos="7268"/>
        <p:guide pos="2732"/>
        <p:guide pos="4948"/>
        <p:guide pos="5152"/>
        <p:guide pos="3735"/>
        <p:guide pos="3945"/>
        <p:guide pos="2528"/>
        <p:guide orient="horz" pos="4592"/>
        <p:guide orient="horz" pos="2160"/>
        <p:guide orient="horz" pos="273"/>
        <p:guide orient="horz" pos="4125"/>
        <p:guide orient="horz" pos="3823"/>
        <p:guide orient="horz" pos="951"/>
        <p:guide orient="horz" pos="3444"/>
      </p:guideLst>
    </p:cSldViewPr>
  </p:slideViewPr>
  <p:outlineViewPr>
    <p:cViewPr>
      <p:scale>
        <a:sx n="33" d="100"/>
        <a:sy n="33" d="100"/>
      </p:scale>
      <p:origin x="0" y="61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27.02.2024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49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400" dirty="0" smtClean="0"/>
              <a:t>Konvenční</a:t>
            </a:r>
            <a:r>
              <a:rPr lang="cs-CZ" sz="1400" baseline="0" dirty="0" smtClean="0"/>
              <a:t> a vysokorychlostní tratě jsou něco jako silnice </a:t>
            </a:r>
            <a:r>
              <a:rPr lang="cs-CZ" sz="1400" baseline="0" dirty="0" smtClean="0"/>
              <a:t>a </a:t>
            </a:r>
            <a:r>
              <a:rPr lang="cs-CZ" sz="1400" baseline="0" dirty="0" smtClean="0"/>
              <a:t>dálnice. Přidávají kapacitu, musí být přímější, musí být spolehlivější a bezpečnější a rychleji dostanou velké množství lidí tam, kam potřebují.</a:t>
            </a:r>
          </a:p>
          <a:p>
            <a:r>
              <a:rPr lang="cs-CZ" sz="1400" baseline="0" dirty="0" smtClean="0"/>
              <a:t>To, co je na VRT jinak oproti současné železnici, ale většinou není na první pohled vidět, protože to souvisí </a:t>
            </a:r>
            <a:r>
              <a:rPr lang="cs-CZ" sz="1400" baseline="0" dirty="0" smtClean="0"/>
              <a:t>s </a:t>
            </a:r>
            <a:r>
              <a:rPr lang="cs-CZ" sz="1400" baseline="0" dirty="0" smtClean="0"/>
              <a:t>tím, jaké rychlosti vlaky dosahují a s tím, jaké požadavky jsou na VRT kladeny v oblasti spolehlivosti a bezpečnosti.</a:t>
            </a:r>
          </a:p>
          <a:p>
            <a:r>
              <a:rPr lang="cs-CZ" sz="1400" baseline="0" dirty="0" smtClean="0"/>
              <a:t>Jsou to věci jako výlučně mimoúrovňová křížení s ostatní infrastrukturou, kompletní oplocení a s tím související výraznější opatření pro pohyb lidí i zvířat přes těleso VRT nebo velmi četné silniční přístupy k VRT, což jsou věci na železnici dosud poněkud nezvyklé.</a:t>
            </a:r>
          </a:p>
          <a:p>
            <a:r>
              <a:rPr lang="cs-CZ" sz="1400" baseline="0" dirty="0" smtClean="0"/>
              <a:t>Právě v tom, jak tyto běžné železniční a mnohdy dosud i neželezniční prvky poskládat a spolehlivě a bezpečně na nich provozovat s vlaky, které jedou až 320kilometrovou rychlostí, spočívá technické know-how, které získáváme hlavně od francouzského infra manažera SNCF Réseau, který s tím má více jak 40letou zkušenost.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03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Jak vidíte, VRT opravdu na první pohled vypadá jako běžná železniční trať.</a:t>
            </a:r>
          </a:p>
          <a:p>
            <a:r>
              <a:rPr lang="cs-CZ" dirty="0" smtClean="0"/>
              <a:t>Koleje,</a:t>
            </a:r>
            <a:r>
              <a:rPr lang="cs-CZ" baseline="0" dirty="0" smtClean="0"/>
              <a:t> štěrk, trakční vedení, něco málo technologických zařízení, vše kolem zelené… Na první pohled vás snad zaujme pouze oplocení, které ale znáte třeba z nových dálnic, kde slouží úplně stejnému účelu.</a:t>
            </a:r>
          </a:p>
          <a:p>
            <a:r>
              <a:rPr lang="cs-CZ" baseline="0" dirty="0" smtClean="0"/>
              <a:t>Zajímavý je ale i průběh výstavby, kdy VRT vypadá dost dlouho jako obyčejná komfortní silnice o šířce 11 metrů, která se nakonec vybaví „běžným“ železničním svrškem a technologiemi, které známe i ze současných železnic. Trakčním vedením, optickými kabelovými trasami a dnes již běžným systémem </a:t>
            </a:r>
            <a:r>
              <a:rPr lang="cs-CZ" baseline="0" smtClean="0"/>
              <a:t>ERTMS – ETCS a </a:t>
            </a:r>
            <a:r>
              <a:rPr lang="cs-CZ" baseline="0" dirty="0" smtClean="0"/>
              <a:t>GSM-R (FRMCS).</a:t>
            </a:r>
          </a:p>
          <a:p>
            <a:r>
              <a:rPr lang="cs-CZ" baseline="0" dirty="0" smtClean="0"/>
              <a:t>Co už je právě méně vidět, jsou způsoby, jak se k trati dostat, a to hlavně „z venku“ po silnici nebo </a:t>
            </a:r>
            <a:r>
              <a:rPr lang="cs-CZ" baseline="0" dirty="0" smtClean="0"/>
              <a:t>pěšky, což souvisí </a:t>
            </a:r>
            <a:r>
              <a:rPr lang="cs-CZ" baseline="0" dirty="0" smtClean="0"/>
              <a:t>s tím, jak se VRT bude udržovat v bezvadném a bezpečném stavu.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289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Právě</a:t>
            </a:r>
            <a:r>
              <a:rPr lang="cs-CZ" baseline="0" dirty="0" smtClean="0"/>
              <a:t> k</a:t>
            </a:r>
            <a:r>
              <a:rPr lang="cs-CZ" dirty="0" smtClean="0"/>
              <a:t>oncepce a vůbec přístup k tomu, jak údržba VRT bude vypadat a probíhat, je velmi odlišná od toho, jak ji známe na železnici</a:t>
            </a:r>
            <a:r>
              <a:rPr lang="cs-CZ" baseline="0" dirty="0" smtClean="0"/>
              <a:t> </a:t>
            </a:r>
            <a:r>
              <a:rPr lang="cs-CZ" dirty="0" smtClean="0"/>
              <a:t>dnes.</a:t>
            </a:r>
          </a:p>
          <a:p>
            <a:r>
              <a:rPr lang="cs-CZ" dirty="0" smtClean="0"/>
              <a:t>Zatímco na konvenčních</a:t>
            </a:r>
            <a:r>
              <a:rPr lang="cs-CZ" baseline="0" dirty="0" smtClean="0"/>
              <a:t> tratích je provoz téměř nepřetržitý s údržbou probíhající za provozu (příp. narušeném výlukami), na VRT si toto nemůžeme dovolit.</a:t>
            </a:r>
          </a:p>
          <a:p>
            <a:r>
              <a:rPr lang="cs-CZ" baseline="0" dirty="0" smtClean="0"/>
              <a:t>Drtivá část údržby bude probíhat v noci. Po průjezdu posledního vlaku vyrazí na trať pracovníci i technika, a to nejen z kolejí, ale hlavně ze silničních a pěších přístupů z vnějšku trati a často dvoucestnými vozidly, které se na VRT nakolejí a na místo zásahu dojedou co nejkratší trasu po kolejích. To zajistí, že se pracovníci i stroje dostanou na místo poruchy v co nejkratším čase a využijí tak noční provozní přestávku na maximum pro samotnou práci.</a:t>
            </a:r>
          </a:p>
          <a:p>
            <a:r>
              <a:rPr lang="cs-CZ" baseline="0" dirty="0" smtClean="0"/>
              <a:t>Tyto přístupy jsou pak obrovskou výhodou, pokud je potřeba neočekávaného zásahu údržby ve dne, kdy se dá opět místu poruchy přiblížit na velmi malou vzdálenost a přitom nenarušit přesunem techniky provoz na trati na dlouhou dobu.</a:t>
            </a:r>
          </a:p>
          <a:p>
            <a:r>
              <a:rPr lang="cs-CZ" baseline="0" dirty="0" smtClean="0"/>
              <a:t>Pro hladký průběh všech prací a zásahů údržby navrhujeme pro každých zhruba 100 km VRT specializované údržbové základny, které se o trať budou starat. </a:t>
            </a:r>
          </a:p>
          <a:p>
            <a:r>
              <a:rPr lang="cs-CZ" baseline="0" dirty="0" smtClean="0"/>
              <a:t> 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1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Jedna z nich je i budoucí údržbová základna pro VRT Praha – Ústí nad Labem</a:t>
            </a:r>
            <a:r>
              <a:rPr lang="cs-CZ" baseline="0" dirty="0" smtClean="0"/>
              <a:t> – Drážďany </a:t>
            </a:r>
            <a:r>
              <a:rPr lang="cs-CZ" dirty="0" smtClean="0"/>
              <a:t>u</a:t>
            </a:r>
            <a:r>
              <a:rPr lang="cs-CZ" baseline="0" dirty="0" smtClean="0"/>
              <a:t> Roudnice nad Labem, která byla pro svou exponovanou polohu v blízkosti Řípu dokonce součástí architektonické soutěže na novou stanici VRT. Nové stanice – terminály VRT budou asi nejvýraznější a pro uživatele vysokorychlostní železnice i nejviditelnější částí nových tratí. Nejen proto na jejich podobu vypisujeme architektonické soutěže, což se stalo i v případě Roudnice nad Labem VRT.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4881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Do této soutěže se se svými návrhy přihlásilo 10 </a:t>
            </a:r>
            <a:r>
              <a:rPr lang="cs-CZ" baseline="0" dirty="0" smtClean="0"/>
              <a:t>čistě českých i </a:t>
            </a:r>
            <a:r>
              <a:rPr lang="cs-CZ" baseline="0" dirty="0" smtClean="0"/>
              <a:t>mezinárodních týmů. Vítězný návrh byl dopracován do podoby dokumentace pro územní rozhodnutí, která bude brzy vtělena do projektové dokumentace celého úseku trati z Prahy do Lovosic.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139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noProof="0" dirty="0" smtClean="0"/>
              <a:t>Obdobně,</a:t>
            </a:r>
            <a:r>
              <a:rPr lang="cs-CZ" baseline="0" noProof="0" dirty="0" smtClean="0"/>
              <a:t> architektonickou soutěží, kam ale přišlo návrhů 20, </a:t>
            </a:r>
            <a:r>
              <a:rPr lang="cs-CZ" noProof="0" dirty="0" smtClean="0"/>
              <a:t>jsme postupovali i v případě terminálu Praha východ u Nehvizd u dálnice D11, který bude moct sloužit cestujícím z</a:t>
            </a:r>
            <a:r>
              <a:rPr lang="cs-CZ" baseline="0" noProof="0" dirty="0" smtClean="0"/>
              <a:t> východní části Prahy i velké části Středočeského kraje a leží na budoucích VRT Praha – Brno a Praha – Hradec Králové a Pardubice.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84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Jedna architektonická</a:t>
            </a:r>
            <a:r>
              <a:rPr lang="cs-CZ" baseline="0" dirty="0" smtClean="0"/>
              <a:t> soutěž na další připravovaný terminál VRT právě proběhla, resp. ještě probíhá, ale na to se radši zeptáme </a:t>
            </a:r>
            <a:r>
              <a:rPr lang="cs-CZ" baseline="0" dirty="0" smtClean="0"/>
              <a:t>Matyáše Hrona, </a:t>
            </a:r>
            <a:r>
              <a:rPr lang="cs-CZ" baseline="0" dirty="0" smtClean="0"/>
              <a:t>člověka v tomto nejpovolanějšího </a:t>
            </a:r>
            <a:r>
              <a:rPr lang="cs-CZ" baseline="0" dirty="0" smtClean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381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41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23.png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6.wmf"/><Relationship Id="rId7" Type="http://schemas.openxmlformats.org/officeDocument/2006/relationships/image" Target="../media/image29.wmf"/><Relationship Id="rId2" Type="http://schemas.openxmlformats.org/officeDocument/2006/relationships/image" Target="../media/image25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w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4.w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12" Type="http://schemas.openxmlformats.org/officeDocument/2006/relationships/image" Target="../media/image63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wmf"/><Relationship Id="rId11" Type="http://schemas.openxmlformats.org/officeDocument/2006/relationships/image" Target="../media/image62.wmf"/><Relationship Id="rId5" Type="http://schemas.openxmlformats.org/officeDocument/2006/relationships/image" Target="../media/image56.wmf"/><Relationship Id="rId15" Type="http://schemas.openxmlformats.org/officeDocument/2006/relationships/image" Target="../media/image66.wmf"/><Relationship Id="rId10" Type="http://schemas.openxmlformats.org/officeDocument/2006/relationships/image" Target="../media/image61.wmf"/><Relationship Id="rId4" Type="http://schemas.openxmlformats.org/officeDocument/2006/relationships/image" Target="../media/image55.wmf"/><Relationship Id="rId9" Type="http://schemas.openxmlformats.org/officeDocument/2006/relationships/image" Target="../media/image60.wmf"/><Relationship Id="rId14" Type="http://schemas.openxmlformats.org/officeDocument/2006/relationships/image" Target="../media/image65.wm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12" Type="http://schemas.openxmlformats.org/officeDocument/2006/relationships/image" Target="../media/image76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0.wmf"/><Relationship Id="rId11" Type="http://schemas.openxmlformats.org/officeDocument/2006/relationships/image" Target="../media/image75.wmf"/><Relationship Id="rId5" Type="http://schemas.openxmlformats.org/officeDocument/2006/relationships/image" Target="../media/image69.wmf"/><Relationship Id="rId10" Type="http://schemas.openxmlformats.org/officeDocument/2006/relationships/image" Target="../media/image74.wmf"/><Relationship Id="rId4" Type="http://schemas.openxmlformats.org/officeDocument/2006/relationships/image" Target="../media/image68.wmf"/><Relationship Id="rId9" Type="http://schemas.openxmlformats.org/officeDocument/2006/relationships/image" Target="../media/image73.w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Relationship Id="rId9" Type="http://schemas.openxmlformats.org/officeDocument/2006/relationships/image" Target="../media/image83.w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bg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bg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563641"/>
            <a:ext cx="3507232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B38B6F6-B2B7-4263-8A2E-4BF12CFF9F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5155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  <a:p>
            <a:endParaRPr lang="cs-CZ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51550"/>
            <a:ext cx="12192000" cy="8064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DA659F3-E0E5-4EEC-AB02-274F29814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88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orient="horz" pos="232">
          <p15:clr>
            <a:srgbClr val="FBAE40"/>
          </p15:clr>
        </p15:guide>
        <p15:guide id="3" pos="7446">
          <p15:clr>
            <a:srgbClr val="FBAE40"/>
          </p15:clr>
        </p15:guide>
        <p15:guide id="4" orient="horz" pos="356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Section Header 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ED63CA-0A44-42EC-8198-A227086E1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0C793BD-0162-4581-B628-3B69074B38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4" name="Kopeček A3">
            <a:extLst>
              <a:ext uri="{FF2B5EF4-FFF2-40B4-BE49-F238E27FC236}">
                <a16:creationId xmlns:a16="http://schemas.microsoft.com/office/drawing/2014/main" id="{84C4F360-3686-4EE7-8906-48AFA95FE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481" y="3859021"/>
            <a:ext cx="860243" cy="219672"/>
          </a:xfrm>
          <a:prstGeom prst="rect">
            <a:avLst/>
          </a:prstGeom>
        </p:spPr>
      </p:pic>
      <p:pic>
        <p:nvPicPr>
          <p:cNvPr id="26" name="Kopeček A2">
            <a:extLst>
              <a:ext uri="{FF2B5EF4-FFF2-40B4-BE49-F238E27FC236}">
                <a16:creationId xmlns:a16="http://schemas.microsoft.com/office/drawing/2014/main" id="{90E6C49B-75B9-4FF9-96E0-FE5F7DA52F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645" y="3827356"/>
            <a:ext cx="461261" cy="116640"/>
          </a:xfrm>
          <a:prstGeom prst="rect">
            <a:avLst/>
          </a:prstGeom>
        </p:spPr>
      </p:pic>
      <p:pic>
        <p:nvPicPr>
          <p:cNvPr id="27" name="Kopeček A1">
            <a:extLst>
              <a:ext uri="{FF2B5EF4-FFF2-40B4-BE49-F238E27FC236}">
                <a16:creationId xmlns:a16="http://schemas.microsoft.com/office/drawing/2014/main" id="{F05F4D80-6300-4981-8409-1881C6DD53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215" y="3544520"/>
            <a:ext cx="1369187" cy="349920"/>
          </a:xfrm>
          <a:prstGeom prst="rect">
            <a:avLst/>
          </a:prstGeom>
        </p:spPr>
      </p:pic>
      <p:pic>
        <p:nvPicPr>
          <p:cNvPr id="29" name="Kopeček B2">
            <a:extLst>
              <a:ext uri="{FF2B5EF4-FFF2-40B4-BE49-F238E27FC236}">
                <a16:creationId xmlns:a16="http://schemas.microsoft.com/office/drawing/2014/main" id="{F71081E1-F099-4ECD-BE4C-366944D596A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698" y="4389353"/>
            <a:ext cx="980910" cy="250776"/>
          </a:xfrm>
          <a:prstGeom prst="rect">
            <a:avLst/>
          </a:prstGeom>
        </p:spPr>
      </p:pic>
      <p:pic>
        <p:nvPicPr>
          <p:cNvPr id="30" name="Kopeček B1">
            <a:extLst>
              <a:ext uri="{FF2B5EF4-FFF2-40B4-BE49-F238E27FC236}">
                <a16:creationId xmlns:a16="http://schemas.microsoft.com/office/drawing/2014/main" id="{14FD7334-E859-4C02-A1C0-4B87C09169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589" y="4323340"/>
            <a:ext cx="664644" cy="169128"/>
          </a:xfrm>
          <a:prstGeom prst="rect">
            <a:avLst/>
          </a:prstGeom>
        </p:spPr>
      </p:pic>
      <p:cxnSp>
        <p:nvCxnSpPr>
          <p:cNvPr id="32" name="Země A">
            <a:extLst>
              <a:ext uri="{FF2B5EF4-FFF2-40B4-BE49-F238E27FC236}">
                <a16:creationId xmlns:a16="http://schemas.microsoft.com/office/drawing/2014/main" id="{BFF4A0C7-A556-4024-A658-5C28E2BFDB0E}"/>
              </a:ext>
            </a:extLst>
          </p:cNvPr>
          <p:cNvCxnSpPr/>
          <p:nvPr userDrawn="1"/>
        </p:nvCxnSpPr>
        <p:spPr>
          <a:xfrm>
            <a:off x="4780374" y="4076700"/>
            <a:ext cx="6693677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Země B1">
            <a:extLst>
              <a:ext uri="{FF2B5EF4-FFF2-40B4-BE49-F238E27FC236}">
                <a16:creationId xmlns:a16="http://schemas.microsoft.com/office/drawing/2014/main" id="{94825DE9-6F4E-4431-8A40-B976A0813450}"/>
              </a:ext>
            </a:extLst>
          </p:cNvPr>
          <p:cNvCxnSpPr>
            <a:cxnSpLocks/>
          </p:cNvCxnSpPr>
          <p:nvPr userDrawn="1"/>
        </p:nvCxnSpPr>
        <p:spPr>
          <a:xfrm>
            <a:off x="11121724" y="4862145"/>
            <a:ext cx="1070178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Země B2">
            <a:extLst>
              <a:ext uri="{FF2B5EF4-FFF2-40B4-BE49-F238E27FC236}">
                <a16:creationId xmlns:a16="http://schemas.microsoft.com/office/drawing/2014/main" id="{D3148D87-B36C-43BF-8379-A6A548BBE829}"/>
              </a:ext>
            </a:extLst>
          </p:cNvPr>
          <p:cNvCxnSpPr>
            <a:cxnSpLocks/>
          </p:cNvCxnSpPr>
          <p:nvPr userDrawn="1"/>
        </p:nvCxnSpPr>
        <p:spPr>
          <a:xfrm>
            <a:off x="7537655" y="4862145"/>
            <a:ext cx="2406578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Bagr v2">
            <a:extLst>
              <a:ext uri="{FF2B5EF4-FFF2-40B4-BE49-F238E27FC236}">
                <a16:creationId xmlns:a16="http://schemas.microsoft.com/office/drawing/2014/main" id="{5DE84C9E-D001-4866-96E6-F6587966DD9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081" y="2047423"/>
            <a:ext cx="3787403" cy="196635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6526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" presetClass="entr" presetSubtype="2" decel="7800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Section Header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9E13DCA-4BF8-434F-80C9-73AE97156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1B64267-E2ED-4255-9661-C42010C5B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19" name="Lupa">
            <a:extLst>
              <a:ext uri="{FF2B5EF4-FFF2-40B4-BE49-F238E27FC236}">
                <a16:creationId xmlns:a16="http://schemas.microsoft.com/office/drawing/2014/main" id="{16358856-6BB1-441E-9484-9D2134BAD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01" y="1745709"/>
            <a:ext cx="3481842" cy="3136644"/>
          </a:xfrm>
          <a:prstGeom prst="rect">
            <a:avLst/>
          </a:prstGeom>
        </p:spPr>
      </p:pic>
      <p:pic>
        <p:nvPicPr>
          <p:cNvPr id="20" name="Vlak">
            <a:extLst>
              <a:ext uri="{FF2B5EF4-FFF2-40B4-BE49-F238E27FC236}">
                <a16:creationId xmlns:a16="http://schemas.microsoft.com/office/drawing/2014/main" id="{166156FF-3C4E-4299-BD8D-B09DCEE284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466" y="2446871"/>
            <a:ext cx="8646216" cy="1159596"/>
          </a:xfrm>
          <a:prstGeom prst="rect">
            <a:avLst/>
          </a:prstGeom>
        </p:spPr>
      </p:pic>
      <p:pic>
        <p:nvPicPr>
          <p:cNvPr id="21" name="Lupa (vyrez)">
            <a:extLst>
              <a:ext uri="{FF2B5EF4-FFF2-40B4-BE49-F238E27FC236}">
                <a16:creationId xmlns:a16="http://schemas.microsoft.com/office/drawing/2014/main" id="{AB258380-23AF-41F5-82D5-37257215C8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01" y="1745709"/>
            <a:ext cx="3481842" cy="31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Section Header 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C73764B-4139-47A7-AB2F-2EF4E4AE5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DA52E908-4F97-4411-A464-91555477B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2" name="Planeta Země">
            <a:extLst>
              <a:ext uri="{FF2B5EF4-FFF2-40B4-BE49-F238E27FC236}">
                <a16:creationId xmlns:a16="http://schemas.microsoft.com/office/drawing/2014/main" id="{8D1F94DC-5711-43AA-B4CA-64CF2AD86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22" y="2687297"/>
            <a:ext cx="1639716" cy="1614492"/>
          </a:xfrm>
          <a:prstGeom prst="rect">
            <a:avLst/>
          </a:prstGeom>
        </p:spPr>
      </p:pic>
      <p:pic>
        <p:nvPicPr>
          <p:cNvPr id="23" name="Bublina 1">
            <a:extLst>
              <a:ext uri="{FF2B5EF4-FFF2-40B4-BE49-F238E27FC236}">
                <a16:creationId xmlns:a16="http://schemas.microsoft.com/office/drawing/2014/main" id="{EFD8C111-9AC4-40E4-A4A6-8B15457DB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99" y="3002063"/>
            <a:ext cx="1408112" cy="1156680"/>
          </a:xfrm>
          <a:prstGeom prst="rect">
            <a:avLst/>
          </a:prstGeom>
        </p:spPr>
      </p:pic>
      <p:pic>
        <p:nvPicPr>
          <p:cNvPr id="24" name="Bublina 2">
            <a:extLst>
              <a:ext uri="{FF2B5EF4-FFF2-40B4-BE49-F238E27FC236}">
                <a16:creationId xmlns:a16="http://schemas.microsoft.com/office/drawing/2014/main" id="{BFC607AC-8651-4349-B016-A3A5035D13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83" y="3699650"/>
            <a:ext cx="1135637" cy="743580"/>
          </a:xfrm>
          <a:prstGeom prst="rect">
            <a:avLst/>
          </a:prstGeom>
        </p:spPr>
      </p:pic>
      <p:pic>
        <p:nvPicPr>
          <p:cNvPr id="25" name="Text">
            <a:extLst>
              <a:ext uri="{FF2B5EF4-FFF2-40B4-BE49-F238E27FC236}">
                <a16:creationId xmlns:a16="http://schemas.microsoft.com/office/drawing/2014/main" id="{95248617-FE6C-487C-B866-542D0A689B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69" y="3833723"/>
            <a:ext cx="888463" cy="268272"/>
          </a:xfrm>
          <a:prstGeom prst="rect">
            <a:avLst/>
          </a:prstGeom>
        </p:spPr>
      </p:pic>
      <p:pic>
        <p:nvPicPr>
          <p:cNvPr id="26" name="Kniha">
            <a:extLst>
              <a:ext uri="{FF2B5EF4-FFF2-40B4-BE49-F238E27FC236}">
                <a16:creationId xmlns:a16="http://schemas.microsoft.com/office/drawing/2014/main" id="{FB17312C-8AD4-4DFC-932F-7A148BEA45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54" y="3547251"/>
            <a:ext cx="2582674" cy="13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8097309" cy="1134144"/>
          </a:xfrm>
        </p:spPr>
        <p:txBody>
          <a:bodyPr anchor="b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8" y="3429000"/>
            <a:ext cx="8097308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6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6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8097307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8" y="5571272"/>
            <a:ext cx="8097307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6CCC1AE-3554-419C-8E4D-ACAF93480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1" y="432000"/>
            <a:ext cx="1713673" cy="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0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8097309" cy="1134144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8" y="3429000"/>
            <a:ext cx="8097308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6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6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6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9" y="6327367"/>
            <a:ext cx="8097308" cy="29250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9" y="5571272"/>
            <a:ext cx="8097308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FDC2F4-0179-4805-A101-DB03E5EE1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163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79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8103489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</p:spTree>
    <p:extLst>
      <p:ext uri="{BB962C8B-B14F-4D97-AF65-F5344CB8AC3E}">
        <p14:creationId xmlns:p14="http://schemas.microsoft.com/office/powerpoint/2010/main" val="30227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1" y="1509714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</p:spTree>
    <p:extLst>
      <p:ext uri="{BB962C8B-B14F-4D97-AF65-F5344CB8AC3E}">
        <p14:creationId xmlns:p14="http://schemas.microsoft.com/office/powerpoint/2010/main" val="19377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4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4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78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01" y="576001"/>
            <a:ext cx="2284897" cy="8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83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1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187268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25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3"/>
            <a:ext cx="12195788" cy="5469733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6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109081" y="6327369"/>
            <a:ext cx="7656928" cy="22107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18" y="5554801"/>
            <a:ext cx="8103491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2D2897D-48A9-4CCE-82E2-4BC65B962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3" y="6327369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81" y="5467350"/>
            <a:ext cx="12192000" cy="139065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109318" y="6327369"/>
            <a:ext cx="7656928" cy="2210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D197832-5A71-48F0-B9EC-7F3027D00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54" y="6328801"/>
            <a:ext cx="251066" cy="1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70C89B5-F99E-44E6-9CB8-D93761BA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3287F3D-0FC2-4F70-A78C-C9374EB74E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5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70C89B5-F99E-44E6-9CB8-D93761BA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713BF3C-9C9F-4D89-A1D0-94F5721B1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34" name="Koleje">
            <a:extLst>
              <a:ext uri="{FF2B5EF4-FFF2-40B4-BE49-F238E27FC236}">
                <a16:creationId xmlns:a16="http://schemas.microsoft.com/office/drawing/2014/main" id="{C75F96B3-4469-4CDA-B248-B8A91AF4E3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35" name="Vlak 2">
            <a:extLst>
              <a:ext uri="{FF2B5EF4-FFF2-40B4-BE49-F238E27FC236}">
                <a16:creationId xmlns:a16="http://schemas.microsoft.com/office/drawing/2014/main" id="{FD538BF4-BED6-410D-A53F-C04FFA821B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EE66F1E5-068F-4016-B946-46C515D52D82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Vlak 1">
            <a:extLst>
              <a:ext uri="{FF2B5EF4-FFF2-40B4-BE49-F238E27FC236}">
                <a16:creationId xmlns:a16="http://schemas.microsoft.com/office/drawing/2014/main" id="{ED61E23A-7E43-4B10-866B-FEE85E284FC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ť 1 B" descr="Trat 1B">
            <a:extLst>
              <a:ext uri="{FF2B5EF4-FFF2-40B4-BE49-F238E27FC236}">
                <a16:creationId xmlns:a16="http://schemas.microsoft.com/office/drawing/2014/main" id="{9FD7365C-55D5-43B6-B232-B67FBE85A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25" y="2870600"/>
            <a:ext cx="8568267" cy="189653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185E66E-3F1A-4529-A028-AFD289774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7FDFAE9-015C-4B8F-8887-87412DC33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8" name="Trať 1 A">
            <a:extLst>
              <a:ext uri="{FF2B5EF4-FFF2-40B4-BE49-F238E27FC236}">
                <a16:creationId xmlns:a16="http://schemas.microsoft.com/office/drawing/2014/main" id="{8CA020A5-7044-4FD2-8D68-53BF6F8CDD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77" y="1500711"/>
            <a:ext cx="2208994" cy="3518640"/>
          </a:xfrm>
          <a:prstGeom prst="rect">
            <a:avLst/>
          </a:prstGeom>
        </p:spPr>
      </p:pic>
      <p:pic>
        <p:nvPicPr>
          <p:cNvPr id="32" name="POI">
            <a:extLst>
              <a:ext uri="{FF2B5EF4-FFF2-40B4-BE49-F238E27FC236}">
                <a16:creationId xmlns:a16="http://schemas.microsoft.com/office/drawing/2014/main" id="{D2959A0B-D6B1-489E-8883-4EAD0A86F9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867" y="2802461"/>
            <a:ext cx="535219" cy="690120"/>
          </a:xfrm>
          <a:prstGeom prst="rect">
            <a:avLst/>
          </a:prstGeom>
        </p:spPr>
      </p:pic>
      <p:pic>
        <p:nvPicPr>
          <p:cNvPr id="33" name="Vyluka">
            <a:extLst>
              <a:ext uri="{FF2B5EF4-FFF2-40B4-BE49-F238E27FC236}">
                <a16:creationId xmlns:a16="http://schemas.microsoft.com/office/drawing/2014/main" id="{6EDDE4DE-9808-4C7D-B532-ED782E37AC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33" y="3115437"/>
            <a:ext cx="1216406" cy="1059480"/>
          </a:xfrm>
          <a:prstGeom prst="rect">
            <a:avLst/>
          </a:prstGeom>
        </p:spPr>
      </p:pic>
      <p:pic>
        <p:nvPicPr>
          <p:cNvPr id="34" name="Trasa vyluky">
            <a:extLst>
              <a:ext uri="{FF2B5EF4-FFF2-40B4-BE49-F238E27FC236}">
                <a16:creationId xmlns:a16="http://schemas.microsoft.com/office/drawing/2014/main" id="{E9C6221E-AE19-4D63-B99E-4D6D665FEB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34" y="2076711"/>
            <a:ext cx="3824382" cy="1526040"/>
          </a:xfrm>
          <a:prstGeom prst="rect">
            <a:avLst/>
          </a:prstGeom>
        </p:spPr>
      </p:pic>
      <p:pic>
        <p:nvPicPr>
          <p:cNvPr id="5" name="Trať 2 a 3">
            <a:extLst>
              <a:ext uri="{FF2B5EF4-FFF2-40B4-BE49-F238E27FC236}">
                <a16:creationId xmlns:a16="http://schemas.microsoft.com/office/drawing/2014/main" id="{F6ED7A61-B68E-4540-AD52-2B7A5AF954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26" y="1862257"/>
            <a:ext cx="4188178" cy="1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F2751415-CA9A-4C89-9739-3640B4F4E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CE9F0244-5357-41E1-8639-96A85015D2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sp>
        <p:nvSpPr>
          <p:cNvPr id="36" name="Nastupiste 3">
            <a:extLst>
              <a:ext uri="{FF2B5EF4-FFF2-40B4-BE49-F238E27FC236}">
                <a16:creationId xmlns:a16="http://schemas.microsoft.com/office/drawing/2014/main" id="{68F5C46C-530E-46A5-AA4B-33722BA4DB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36180" y="3777538"/>
            <a:ext cx="531812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37" name="Nastupiste 2">
            <a:extLst>
              <a:ext uri="{FF2B5EF4-FFF2-40B4-BE49-F238E27FC236}">
                <a16:creationId xmlns:a16="http://schemas.microsoft.com/office/drawing/2014/main" id="{D2B8E933-E654-4902-AA6A-21531CC555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36180" y="2991726"/>
            <a:ext cx="531812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38" name="Nastupiste 1">
            <a:extLst>
              <a:ext uri="{FF2B5EF4-FFF2-40B4-BE49-F238E27FC236}">
                <a16:creationId xmlns:a16="http://schemas.microsoft.com/office/drawing/2014/main" id="{8629B799-3EEF-46F0-8109-6A922C19D3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36180" y="2205913"/>
            <a:ext cx="531812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39" name="Stanice 3">
            <a:extLst>
              <a:ext uri="{FF2B5EF4-FFF2-40B4-BE49-F238E27FC236}">
                <a16:creationId xmlns:a16="http://schemas.microsoft.com/office/drawing/2014/main" id="{83C72518-F599-418B-8D34-CE163CC603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46496" y="3777538"/>
            <a:ext cx="3684588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40" name="Stanice 2">
            <a:extLst>
              <a:ext uri="{FF2B5EF4-FFF2-40B4-BE49-F238E27FC236}">
                <a16:creationId xmlns:a16="http://schemas.microsoft.com/office/drawing/2014/main" id="{B40FC860-644B-4FE2-A0AA-378FA60FC6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46496" y="2991726"/>
            <a:ext cx="3684588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41" name="Stanice 1">
            <a:extLst>
              <a:ext uri="{FF2B5EF4-FFF2-40B4-BE49-F238E27FC236}">
                <a16:creationId xmlns:a16="http://schemas.microsoft.com/office/drawing/2014/main" id="{7B4384F8-D949-4AF8-B7F5-97A5C9FB0F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46496" y="2205913"/>
            <a:ext cx="3684588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grpSp>
        <p:nvGrpSpPr>
          <p:cNvPr id="42" name="Cas 3">
            <a:extLst>
              <a:ext uri="{FF2B5EF4-FFF2-40B4-BE49-F238E27FC236}">
                <a16:creationId xmlns:a16="http://schemas.microsoft.com/office/drawing/2014/main" id="{7C6D5AF9-4D09-437B-826E-25DF8F3DB79C}"/>
              </a:ext>
            </a:extLst>
          </p:cNvPr>
          <p:cNvGrpSpPr/>
          <p:nvPr userDrawn="1"/>
        </p:nvGrpSpPr>
        <p:grpSpPr>
          <a:xfrm>
            <a:off x="3878007" y="3777538"/>
            <a:ext cx="963394" cy="415925"/>
            <a:chOff x="2271623" y="2225675"/>
            <a:chExt cx="963394" cy="415925"/>
          </a:xfrm>
        </p:grpSpPr>
        <p:sp>
          <p:nvSpPr>
            <p:cNvPr id="43" name="Rectangle 49">
              <a:extLst>
                <a:ext uri="{FF2B5EF4-FFF2-40B4-BE49-F238E27FC236}">
                  <a16:creationId xmlns:a16="http://schemas.microsoft.com/office/drawing/2014/main" id="{2C4B8ACB-6FF5-4F3A-B308-E2D297981FF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1623" y="2225675"/>
              <a:ext cx="963394" cy="41592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cxnSp>
          <p:nvCxnSpPr>
            <p:cNvPr id="44" name="Přímá spojnice 43">
              <a:extLst>
                <a:ext uri="{FF2B5EF4-FFF2-40B4-BE49-F238E27FC236}">
                  <a16:creationId xmlns:a16="http://schemas.microsoft.com/office/drawing/2014/main" id="{45C4B071-7E77-4461-961A-4DD82D5B4B52}"/>
                </a:ext>
              </a:extLst>
            </p:cNvPr>
            <p:cNvCxnSpPr>
              <a:stCxn id="43" idx="1"/>
              <a:endCxn id="43" idx="3"/>
            </p:cNvCxnSpPr>
            <p:nvPr userDrawn="1"/>
          </p:nvCxnSpPr>
          <p:spPr>
            <a:xfrm>
              <a:off x="2271623" y="2433638"/>
              <a:ext cx="963394" cy="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Cas 2">
            <a:extLst>
              <a:ext uri="{FF2B5EF4-FFF2-40B4-BE49-F238E27FC236}">
                <a16:creationId xmlns:a16="http://schemas.microsoft.com/office/drawing/2014/main" id="{9A7C10CD-7C62-48AA-8780-93372D6030CA}"/>
              </a:ext>
            </a:extLst>
          </p:cNvPr>
          <p:cNvGrpSpPr/>
          <p:nvPr userDrawn="1"/>
        </p:nvGrpSpPr>
        <p:grpSpPr>
          <a:xfrm>
            <a:off x="3878007" y="2991725"/>
            <a:ext cx="963394" cy="415925"/>
            <a:chOff x="2271623" y="2225675"/>
            <a:chExt cx="963394" cy="415925"/>
          </a:xfrm>
        </p:grpSpPr>
        <p:sp>
          <p:nvSpPr>
            <p:cNvPr id="46" name="Rectangle 49">
              <a:extLst>
                <a:ext uri="{FF2B5EF4-FFF2-40B4-BE49-F238E27FC236}">
                  <a16:creationId xmlns:a16="http://schemas.microsoft.com/office/drawing/2014/main" id="{FB34A8BC-7C68-49FA-8987-B350DF9AB4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1623" y="2225675"/>
              <a:ext cx="963394" cy="41592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cxnSp>
          <p:nvCxnSpPr>
            <p:cNvPr id="47" name="Přímá spojnice 46">
              <a:extLst>
                <a:ext uri="{FF2B5EF4-FFF2-40B4-BE49-F238E27FC236}">
                  <a16:creationId xmlns:a16="http://schemas.microsoft.com/office/drawing/2014/main" id="{27212788-A3E7-4CBC-9E44-E9B188547A6D}"/>
                </a:ext>
              </a:extLst>
            </p:cNvPr>
            <p:cNvCxnSpPr>
              <a:stCxn id="46" idx="1"/>
              <a:endCxn id="46" idx="3"/>
            </p:cNvCxnSpPr>
            <p:nvPr userDrawn="1"/>
          </p:nvCxnSpPr>
          <p:spPr>
            <a:xfrm>
              <a:off x="2271623" y="2433638"/>
              <a:ext cx="963394" cy="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Cas 1">
            <a:extLst>
              <a:ext uri="{FF2B5EF4-FFF2-40B4-BE49-F238E27FC236}">
                <a16:creationId xmlns:a16="http://schemas.microsoft.com/office/drawing/2014/main" id="{6205AFFB-ADFF-4E1B-8E04-EC71485825E7}"/>
              </a:ext>
            </a:extLst>
          </p:cNvPr>
          <p:cNvGrpSpPr/>
          <p:nvPr userDrawn="1"/>
        </p:nvGrpSpPr>
        <p:grpSpPr>
          <a:xfrm>
            <a:off x="3878007" y="2205913"/>
            <a:ext cx="963394" cy="415925"/>
            <a:chOff x="2271623" y="2225675"/>
            <a:chExt cx="963394" cy="415925"/>
          </a:xfrm>
        </p:grpSpPr>
        <p:sp>
          <p:nvSpPr>
            <p:cNvPr id="49" name="Rectangle 49">
              <a:extLst>
                <a:ext uri="{FF2B5EF4-FFF2-40B4-BE49-F238E27FC236}">
                  <a16:creationId xmlns:a16="http://schemas.microsoft.com/office/drawing/2014/main" id="{752F50CF-5051-4E77-B93B-7ABF2169A4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1623" y="2225675"/>
              <a:ext cx="963394" cy="41592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0408B163-E026-4D3D-93E0-ECA99A36309D}"/>
                </a:ext>
              </a:extLst>
            </p:cNvPr>
            <p:cNvCxnSpPr>
              <a:stCxn id="49" idx="1"/>
              <a:endCxn id="49" idx="3"/>
            </p:cNvCxnSpPr>
            <p:nvPr userDrawn="1"/>
          </p:nvCxnSpPr>
          <p:spPr>
            <a:xfrm>
              <a:off x="2271623" y="2433638"/>
              <a:ext cx="963394" cy="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Hodiny 3">
            <a:extLst>
              <a:ext uri="{FF2B5EF4-FFF2-40B4-BE49-F238E27FC236}">
                <a16:creationId xmlns:a16="http://schemas.microsoft.com/office/drawing/2014/main" id="{8428E4EF-4D7B-4ED2-9AF9-880CD1E0BCD8}"/>
              </a:ext>
            </a:extLst>
          </p:cNvPr>
          <p:cNvGrpSpPr/>
          <p:nvPr userDrawn="1"/>
        </p:nvGrpSpPr>
        <p:grpSpPr>
          <a:xfrm>
            <a:off x="2895667" y="3695700"/>
            <a:ext cx="579600" cy="579600"/>
            <a:chOff x="1280950" y="3695700"/>
            <a:chExt cx="579600" cy="579600"/>
          </a:xfrm>
        </p:grpSpPr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4BED339-39C5-4C9E-996A-DE2685AB3E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9700" y="3984625"/>
              <a:ext cx="254000" cy="130175"/>
            </a:xfrm>
            <a:custGeom>
              <a:avLst/>
              <a:gdLst>
                <a:gd name="T0" fmla="*/ 0 w 160"/>
                <a:gd name="T1" fmla="*/ 0 h 82"/>
                <a:gd name="T2" fmla="*/ 104 w 160"/>
                <a:gd name="T3" fmla="*/ 0 h 82"/>
                <a:gd name="T4" fmla="*/ 160 w 160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82">
                  <a:moveTo>
                    <a:pt x="0" y="0"/>
                  </a:moveTo>
                  <a:lnTo>
                    <a:pt x="104" y="0"/>
                  </a:lnTo>
                  <a:lnTo>
                    <a:pt x="160" y="82"/>
                  </a:lnTo>
                </a:path>
              </a:pathLst>
            </a:custGeom>
            <a:noFill/>
            <a:ln w="12700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8FABFE6D-DD77-4CC1-BA38-70D1D67D94B2}"/>
                </a:ext>
              </a:extLst>
            </p:cNvPr>
            <p:cNvSpPr/>
            <p:nvPr userDrawn="1"/>
          </p:nvSpPr>
          <p:spPr>
            <a:xfrm>
              <a:off x="1280950" y="3695700"/>
              <a:ext cx="579600" cy="5796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Hodiny 2">
            <a:extLst>
              <a:ext uri="{FF2B5EF4-FFF2-40B4-BE49-F238E27FC236}">
                <a16:creationId xmlns:a16="http://schemas.microsoft.com/office/drawing/2014/main" id="{352656B0-348A-4C89-84BD-D5C52901D80F}"/>
              </a:ext>
            </a:extLst>
          </p:cNvPr>
          <p:cNvGrpSpPr/>
          <p:nvPr userDrawn="1"/>
        </p:nvGrpSpPr>
        <p:grpSpPr>
          <a:xfrm>
            <a:off x="2895667" y="2909888"/>
            <a:ext cx="579600" cy="579600"/>
            <a:chOff x="1280950" y="2909012"/>
            <a:chExt cx="579600" cy="579600"/>
          </a:xfrm>
        </p:grpSpPr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F55B9634-EB2C-4A6A-B58B-72F99D538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4800" y="3067050"/>
              <a:ext cx="117475" cy="219075"/>
            </a:xfrm>
            <a:custGeom>
              <a:avLst/>
              <a:gdLst>
                <a:gd name="T0" fmla="*/ 74 w 74"/>
                <a:gd name="T1" fmla="*/ 0 h 138"/>
                <a:gd name="T2" fmla="*/ 0 w 74"/>
                <a:gd name="T3" fmla="*/ 84 h 138"/>
                <a:gd name="T4" fmla="*/ 74 w 74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38">
                  <a:moveTo>
                    <a:pt x="74" y="0"/>
                  </a:moveTo>
                  <a:lnTo>
                    <a:pt x="0" y="84"/>
                  </a:lnTo>
                  <a:lnTo>
                    <a:pt x="74" y="138"/>
                  </a:lnTo>
                </a:path>
              </a:pathLst>
            </a:custGeom>
            <a:noFill/>
            <a:ln w="12700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395C39E8-3302-49E7-94D9-74980FF63779}"/>
                </a:ext>
              </a:extLst>
            </p:cNvPr>
            <p:cNvSpPr/>
            <p:nvPr userDrawn="1"/>
          </p:nvSpPr>
          <p:spPr>
            <a:xfrm>
              <a:off x="1280950" y="2909012"/>
              <a:ext cx="579600" cy="5796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Hodiny 1">
            <a:extLst>
              <a:ext uri="{FF2B5EF4-FFF2-40B4-BE49-F238E27FC236}">
                <a16:creationId xmlns:a16="http://schemas.microsoft.com/office/drawing/2014/main" id="{A6203424-3F81-47FB-88CC-6871A906E907}"/>
              </a:ext>
            </a:extLst>
          </p:cNvPr>
          <p:cNvGrpSpPr/>
          <p:nvPr userDrawn="1"/>
        </p:nvGrpSpPr>
        <p:grpSpPr>
          <a:xfrm>
            <a:off x="2895667" y="2124075"/>
            <a:ext cx="579600" cy="579600"/>
            <a:chOff x="1286094" y="2124075"/>
            <a:chExt cx="579600" cy="579600"/>
          </a:xfrm>
        </p:grpSpPr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89F1EDF4-DFA0-4367-BCC0-CE3B790DAD67}"/>
                </a:ext>
              </a:extLst>
            </p:cNvPr>
            <p:cNvSpPr/>
            <p:nvPr userDrawn="1"/>
          </p:nvSpPr>
          <p:spPr>
            <a:xfrm>
              <a:off x="1286094" y="2124075"/>
              <a:ext cx="579600" cy="5796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59AEEB0D-75E9-4453-A833-C082CF4177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6607" y="2259175"/>
              <a:ext cx="117475" cy="239712"/>
            </a:xfrm>
            <a:custGeom>
              <a:avLst/>
              <a:gdLst>
                <a:gd name="T0" fmla="*/ 0 w 74"/>
                <a:gd name="T1" fmla="*/ 0 h 151"/>
                <a:gd name="T2" fmla="*/ 0 w 74"/>
                <a:gd name="T3" fmla="*/ 98 h 151"/>
                <a:gd name="T4" fmla="*/ 74 w 74"/>
                <a:gd name="T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1">
                  <a:moveTo>
                    <a:pt x="0" y="0"/>
                  </a:moveTo>
                  <a:lnTo>
                    <a:pt x="0" y="98"/>
                  </a:lnTo>
                  <a:lnTo>
                    <a:pt x="74" y="151"/>
                  </a:lnTo>
                </a:path>
              </a:pathLst>
            </a:custGeom>
            <a:noFill/>
            <a:ln w="12700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9098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9E13DCA-4BF8-434F-80C9-73AE97156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1B64267-E2ED-4255-9661-C42010C5B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19" name="Lupa">
            <a:extLst>
              <a:ext uri="{FF2B5EF4-FFF2-40B4-BE49-F238E27FC236}">
                <a16:creationId xmlns:a16="http://schemas.microsoft.com/office/drawing/2014/main" id="{16358856-6BB1-441E-9484-9D2134BAD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01" y="1745709"/>
            <a:ext cx="3481842" cy="3136644"/>
          </a:xfrm>
          <a:prstGeom prst="rect">
            <a:avLst/>
          </a:prstGeom>
        </p:spPr>
      </p:pic>
      <p:pic>
        <p:nvPicPr>
          <p:cNvPr id="20" name="Vlak">
            <a:extLst>
              <a:ext uri="{FF2B5EF4-FFF2-40B4-BE49-F238E27FC236}">
                <a16:creationId xmlns:a16="http://schemas.microsoft.com/office/drawing/2014/main" id="{166156FF-3C4E-4299-BD8D-B09DCEE284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66" y="2446871"/>
            <a:ext cx="8646216" cy="1159596"/>
          </a:xfrm>
          <a:prstGeom prst="rect">
            <a:avLst/>
          </a:prstGeom>
        </p:spPr>
      </p:pic>
      <p:pic>
        <p:nvPicPr>
          <p:cNvPr id="21" name="Lupa (vyrez)">
            <a:extLst>
              <a:ext uri="{FF2B5EF4-FFF2-40B4-BE49-F238E27FC236}">
                <a16:creationId xmlns:a16="http://schemas.microsoft.com/office/drawing/2014/main" id="{AB258380-23AF-41F5-82D5-37257215C8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01" y="1745709"/>
            <a:ext cx="3481842" cy="31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757E4CAA-8F93-411E-8FEB-BFEEAEC70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6C973FB-27C8-4CEA-B254-83520F568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3" name="Země">
            <a:extLst>
              <a:ext uri="{FF2B5EF4-FFF2-40B4-BE49-F238E27FC236}">
                <a16:creationId xmlns:a16="http://schemas.microsoft.com/office/drawing/2014/main" id="{72D4E096-1F7D-49A0-9DC8-EC466FEB6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85" y="4391338"/>
            <a:ext cx="6896538" cy="391716"/>
          </a:xfrm>
          <a:prstGeom prst="rect">
            <a:avLst/>
          </a:prstGeom>
        </p:spPr>
      </p:pic>
      <p:pic>
        <p:nvPicPr>
          <p:cNvPr id="24" name="Lavička vpravo">
            <a:extLst>
              <a:ext uri="{FF2B5EF4-FFF2-40B4-BE49-F238E27FC236}">
                <a16:creationId xmlns:a16="http://schemas.microsoft.com/office/drawing/2014/main" id="{883F35F6-FFB6-48D1-B3AA-654566459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645" y="3791039"/>
            <a:ext cx="1612468" cy="600696"/>
          </a:xfrm>
          <a:prstGeom prst="rect">
            <a:avLst/>
          </a:prstGeom>
        </p:spPr>
      </p:pic>
      <p:pic>
        <p:nvPicPr>
          <p:cNvPr id="25" name="Lavička vlevo">
            <a:extLst>
              <a:ext uri="{FF2B5EF4-FFF2-40B4-BE49-F238E27FC236}">
                <a16:creationId xmlns:a16="http://schemas.microsoft.com/office/drawing/2014/main" id="{B42ADC2B-733D-4BE0-A9CA-12382FAEA2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43" y="3791685"/>
            <a:ext cx="928361" cy="602640"/>
          </a:xfrm>
          <a:prstGeom prst="rect">
            <a:avLst/>
          </a:prstGeom>
        </p:spPr>
      </p:pic>
      <p:pic>
        <p:nvPicPr>
          <p:cNvPr id="26" name="Sloupy">
            <a:extLst>
              <a:ext uri="{FF2B5EF4-FFF2-40B4-BE49-F238E27FC236}">
                <a16:creationId xmlns:a16="http://schemas.microsoft.com/office/drawing/2014/main" id="{FF62EECE-9485-4924-8FC3-A7110433D0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76" y="2817644"/>
            <a:ext cx="5026191" cy="1581444"/>
          </a:xfrm>
          <a:prstGeom prst="rect">
            <a:avLst/>
          </a:prstGeom>
        </p:spPr>
      </p:pic>
      <p:pic>
        <p:nvPicPr>
          <p:cNvPr id="28" name="Střecha">
            <a:extLst>
              <a:ext uri="{FF2B5EF4-FFF2-40B4-BE49-F238E27FC236}">
                <a16:creationId xmlns:a16="http://schemas.microsoft.com/office/drawing/2014/main" id="{BC2AA7A1-4D0D-4B39-A592-2EC61080AE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96" y="2649642"/>
            <a:ext cx="6578326" cy="178848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CAB44B53-6015-4C9E-B9FA-7A0C79C91F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9" y="3274712"/>
            <a:ext cx="634478" cy="1118772"/>
          </a:xfrm>
          <a:prstGeom prst="rect">
            <a:avLst/>
          </a:prstGeom>
        </p:spPr>
      </p:pic>
      <p:pic>
        <p:nvPicPr>
          <p:cNvPr id="31" name="Cedule 2">
            <a:extLst>
              <a:ext uri="{FF2B5EF4-FFF2-40B4-BE49-F238E27FC236}">
                <a16:creationId xmlns:a16="http://schemas.microsoft.com/office/drawing/2014/main" id="{8CBB6C82-3E07-4859-9DE9-426465C761E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2826447"/>
            <a:ext cx="551762" cy="254664"/>
          </a:xfrm>
          <a:prstGeom prst="rect">
            <a:avLst/>
          </a:prstGeom>
        </p:spPr>
      </p:pic>
      <p:pic>
        <p:nvPicPr>
          <p:cNvPr id="32" name="Lavička">
            <a:extLst>
              <a:ext uri="{FF2B5EF4-FFF2-40B4-BE49-F238E27FC236}">
                <a16:creationId xmlns:a16="http://schemas.microsoft.com/office/drawing/2014/main" id="{9D464233-A58E-4ADF-8A86-8612770A11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60" y="3772141"/>
            <a:ext cx="1069465" cy="626940"/>
          </a:xfrm>
          <a:prstGeom prst="rect">
            <a:avLst/>
          </a:prstGeom>
        </p:spPr>
      </p:pic>
      <p:pic>
        <p:nvPicPr>
          <p:cNvPr id="34" name="Cedule 1">
            <a:extLst>
              <a:ext uri="{FF2B5EF4-FFF2-40B4-BE49-F238E27FC236}">
                <a16:creationId xmlns:a16="http://schemas.microsoft.com/office/drawing/2014/main" id="{96E19D94-3E06-4BCB-8CED-6609DEBA75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212" y="2826447"/>
            <a:ext cx="551762" cy="2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5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ED63CA-0A44-42EC-8198-A227086E1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0C793BD-0162-4581-B628-3B69074B38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4" name="Kopeček A3">
            <a:extLst>
              <a:ext uri="{FF2B5EF4-FFF2-40B4-BE49-F238E27FC236}">
                <a16:creationId xmlns:a16="http://schemas.microsoft.com/office/drawing/2014/main" id="{84C4F360-3686-4EE7-8906-48AFA95FE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81" y="3859021"/>
            <a:ext cx="860243" cy="219672"/>
          </a:xfrm>
          <a:prstGeom prst="rect">
            <a:avLst/>
          </a:prstGeom>
        </p:spPr>
      </p:pic>
      <p:pic>
        <p:nvPicPr>
          <p:cNvPr id="26" name="Kopeček A2">
            <a:extLst>
              <a:ext uri="{FF2B5EF4-FFF2-40B4-BE49-F238E27FC236}">
                <a16:creationId xmlns:a16="http://schemas.microsoft.com/office/drawing/2014/main" id="{90E6C49B-75B9-4FF9-96E0-FE5F7DA52F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45" y="3827356"/>
            <a:ext cx="461261" cy="116640"/>
          </a:xfrm>
          <a:prstGeom prst="rect">
            <a:avLst/>
          </a:prstGeom>
        </p:spPr>
      </p:pic>
      <p:pic>
        <p:nvPicPr>
          <p:cNvPr id="27" name="Kopeček A1">
            <a:extLst>
              <a:ext uri="{FF2B5EF4-FFF2-40B4-BE49-F238E27FC236}">
                <a16:creationId xmlns:a16="http://schemas.microsoft.com/office/drawing/2014/main" id="{F05F4D80-6300-4981-8409-1881C6DD53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15" y="3544520"/>
            <a:ext cx="1369187" cy="349920"/>
          </a:xfrm>
          <a:prstGeom prst="rect">
            <a:avLst/>
          </a:prstGeom>
        </p:spPr>
      </p:pic>
      <p:pic>
        <p:nvPicPr>
          <p:cNvPr id="29" name="Kopeček B2">
            <a:extLst>
              <a:ext uri="{FF2B5EF4-FFF2-40B4-BE49-F238E27FC236}">
                <a16:creationId xmlns:a16="http://schemas.microsoft.com/office/drawing/2014/main" id="{F71081E1-F099-4ECD-BE4C-366944D596A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98" y="4389353"/>
            <a:ext cx="980910" cy="250776"/>
          </a:xfrm>
          <a:prstGeom prst="rect">
            <a:avLst/>
          </a:prstGeom>
        </p:spPr>
      </p:pic>
      <p:pic>
        <p:nvPicPr>
          <p:cNvPr id="30" name="Kopeček B1">
            <a:extLst>
              <a:ext uri="{FF2B5EF4-FFF2-40B4-BE49-F238E27FC236}">
                <a16:creationId xmlns:a16="http://schemas.microsoft.com/office/drawing/2014/main" id="{14FD7334-E859-4C02-A1C0-4B87C09169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89" y="4323340"/>
            <a:ext cx="664644" cy="169128"/>
          </a:xfrm>
          <a:prstGeom prst="rect">
            <a:avLst/>
          </a:prstGeom>
        </p:spPr>
      </p:pic>
      <p:cxnSp>
        <p:nvCxnSpPr>
          <p:cNvPr id="32" name="Země A">
            <a:extLst>
              <a:ext uri="{FF2B5EF4-FFF2-40B4-BE49-F238E27FC236}">
                <a16:creationId xmlns:a16="http://schemas.microsoft.com/office/drawing/2014/main" id="{BFF4A0C7-A556-4024-A658-5C28E2BFDB0E}"/>
              </a:ext>
            </a:extLst>
          </p:cNvPr>
          <p:cNvCxnSpPr/>
          <p:nvPr userDrawn="1"/>
        </p:nvCxnSpPr>
        <p:spPr>
          <a:xfrm>
            <a:off x="4780374" y="4076700"/>
            <a:ext cx="6693677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Země B1">
            <a:extLst>
              <a:ext uri="{FF2B5EF4-FFF2-40B4-BE49-F238E27FC236}">
                <a16:creationId xmlns:a16="http://schemas.microsoft.com/office/drawing/2014/main" id="{94825DE9-6F4E-4431-8A40-B976A0813450}"/>
              </a:ext>
            </a:extLst>
          </p:cNvPr>
          <p:cNvCxnSpPr>
            <a:cxnSpLocks/>
          </p:cNvCxnSpPr>
          <p:nvPr userDrawn="1"/>
        </p:nvCxnSpPr>
        <p:spPr>
          <a:xfrm>
            <a:off x="11121724" y="4862145"/>
            <a:ext cx="1070178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Země B2">
            <a:extLst>
              <a:ext uri="{FF2B5EF4-FFF2-40B4-BE49-F238E27FC236}">
                <a16:creationId xmlns:a16="http://schemas.microsoft.com/office/drawing/2014/main" id="{D3148D87-B36C-43BF-8379-A6A548BBE829}"/>
              </a:ext>
            </a:extLst>
          </p:cNvPr>
          <p:cNvCxnSpPr>
            <a:cxnSpLocks/>
          </p:cNvCxnSpPr>
          <p:nvPr userDrawn="1"/>
        </p:nvCxnSpPr>
        <p:spPr>
          <a:xfrm>
            <a:off x="7537655" y="4862145"/>
            <a:ext cx="2406578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Bagr v2">
            <a:extLst>
              <a:ext uri="{FF2B5EF4-FFF2-40B4-BE49-F238E27FC236}">
                <a16:creationId xmlns:a16="http://schemas.microsoft.com/office/drawing/2014/main" id="{5DE84C9E-D001-4866-96E6-F6587966DD9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81" y="2047423"/>
            <a:ext cx="3787403" cy="196635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3648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" presetClass="entr" presetSubtype="2" decel="7800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10875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C70235F-C896-4870-ABCD-3D52EF91A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24580967-2E54-47DC-92C6-474EC6154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cxnSp>
        <p:nvCxnSpPr>
          <p:cNvPr id="22" name="Základna">
            <a:extLst>
              <a:ext uri="{FF2B5EF4-FFF2-40B4-BE49-F238E27FC236}">
                <a16:creationId xmlns:a16="http://schemas.microsoft.com/office/drawing/2014/main" id="{39C400BD-2998-4AE5-9E23-C049549A2716}"/>
              </a:ext>
            </a:extLst>
          </p:cNvPr>
          <p:cNvCxnSpPr>
            <a:cxnSpLocks/>
          </p:cNvCxnSpPr>
          <p:nvPr userDrawn="1"/>
        </p:nvCxnSpPr>
        <p:spPr>
          <a:xfrm>
            <a:off x="6788601" y="4900231"/>
            <a:ext cx="4270884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oupec 1">
            <a:extLst>
              <a:ext uri="{FF2B5EF4-FFF2-40B4-BE49-F238E27FC236}">
                <a16:creationId xmlns:a16="http://schemas.microsoft.com/office/drawing/2014/main" id="{20914464-3FCC-4063-A1DF-93A6913753C3}"/>
              </a:ext>
            </a:extLst>
          </p:cNvPr>
          <p:cNvSpPr/>
          <p:nvPr userDrawn="1"/>
        </p:nvSpPr>
        <p:spPr>
          <a:xfrm>
            <a:off x="7436301" y="3597688"/>
            <a:ext cx="346710" cy="130254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4" name="Sloupec 2">
            <a:extLst>
              <a:ext uri="{FF2B5EF4-FFF2-40B4-BE49-F238E27FC236}">
                <a16:creationId xmlns:a16="http://schemas.microsoft.com/office/drawing/2014/main" id="{1F74CA12-B596-4C08-A389-89FFA8D87AE4}"/>
              </a:ext>
            </a:extLst>
          </p:cNvPr>
          <p:cNvSpPr/>
          <p:nvPr userDrawn="1"/>
        </p:nvSpPr>
        <p:spPr>
          <a:xfrm>
            <a:off x="8095876" y="3309564"/>
            <a:ext cx="346710" cy="1590668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5" name="Sloupec 3">
            <a:extLst>
              <a:ext uri="{FF2B5EF4-FFF2-40B4-BE49-F238E27FC236}">
                <a16:creationId xmlns:a16="http://schemas.microsoft.com/office/drawing/2014/main" id="{A5046FDE-3856-465B-B7DF-455F04F9E563}"/>
              </a:ext>
            </a:extLst>
          </p:cNvPr>
          <p:cNvSpPr/>
          <p:nvPr userDrawn="1"/>
        </p:nvSpPr>
        <p:spPr>
          <a:xfrm>
            <a:off x="8750688" y="2819019"/>
            <a:ext cx="346710" cy="2081216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6" name="Sloupec 4">
            <a:extLst>
              <a:ext uri="{FF2B5EF4-FFF2-40B4-BE49-F238E27FC236}">
                <a16:creationId xmlns:a16="http://schemas.microsoft.com/office/drawing/2014/main" id="{C3D61DFE-2C6F-4F48-A1FC-3DEE6A2B1783}"/>
              </a:ext>
            </a:extLst>
          </p:cNvPr>
          <p:cNvSpPr/>
          <p:nvPr userDrawn="1"/>
        </p:nvSpPr>
        <p:spPr>
          <a:xfrm>
            <a:off x="9410263" y="3781043"/>
            <a:ext cx="346710" cy="1119191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7" name="Sloupec 5">
            <a:extLst>
              <a:ext uri="{FF2B5EF4-FFF2-40B4-BE49-F238E27FC236}">
                <a16:creationId xmlns:a16="http://schemas.microsoft.com/office/drawing/2014/main" id="{05F36812-FD2B-48F0-93C8-854414A681E6}"/>
              </a:ext>
            </a:extLst>
          </p:cNvPr>
          <p:cNvSpPr/>
          <p:nvPr userDrawn="1"/>
        </p:nvSpPr>
        <p:spPr>
          <a:xfrm>
            <a:off x="10065075" y="2576161"/>
            <a:ext cx="346710" cy="232407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grpSp>
        <p:nvGrpSpPr>
          <p:cNvPr id="28" name="Šipka">
            <a:extLst>
              <a:ext uri="{FF2B5EF4-FFF2-40B4-BE49-F238E27FC236}">
                <a16:creationId xmlns:a16="http://schemas.microsoft.com/office/drawing/2014/main" id="{5C25095F-F656-41A8-AE1D-35403B8958F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62824" y="1511827"/>
            <a:ext cx="3175000" cy="1879600"/>
            <a:chOff x="2808" y="989"/>
            <a:chExt cx="2000" cy="1184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2A6F6BF-2F20-4B1C-825B-2A8DFD2AB7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08" y="1050"/>
              <a:ext cx="2000" cy="1123"/>
            </a:xfrm>
            <a:custGeom>
              <a:avLst/>
              <a:gdLst>
                <a:gd name="T0" fmla="*/ 0 w 11998"/>
                <a:gd name="T1" fmla="*/ 5615 h 5615"/>
                <a:gd name="T2" fmla="*/ 6665 w 11998"/>
                <a:gd name="T3" fmla="*/ 1498 h 5615"/>
                <a:gd name="T4" fmla="*/ 7998 w 11998"/>
                <a:gd name="T5" fmla="*/ 2246 h 5615"/>
                <a:gd name="T6" fmla="*/ 11998 w 11998"/>
                <a:gd name="T7" fmla="*/ 0 h 5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98" h="5615">
                  <a:moveTo>
                    <a:pt x="0" y="5615"/>
                  </a:moveTo>
                  <a:lnTo>
                    <a:pt x="6665" y="1498"/>
                  </a:lnTo>
                  <a:lnTo>
                    <a:pt x="7998" y="2246"/>
                  </a:lnTo>
                  <a:lnTo>
                    <a:pt x="11998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1CFF96C-9D81-4779-9993-7C959E23D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7" y="989"/>
              <a:ext cx="289" cy="355"/>
            </a:xfrm>
            <a:custGeom>
              <a:avLst/>
              <a:gdLst>
                <a:gd name="T0" fmla="*/ 1368 w 1736"/>
                <a:gd name="T1" fmla="*/ 1776 h 1776"/>
                <a:gd name="T2" fmla="*/ 1736 w 1736"/>
                <a:gd name="T3" fmla="*/ 311 h 1776"/>
                <a:gd name="T4" fmla="*/ 0 w 1736"/>
                <a:gd name="T5" fmla="*/ 0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6" h="1776">
                  <a:moveTo>
                    <a:pt x="1368" y="1776"/>
                  </a:moveTo>
                  <a:lnTo>
                    <a:pt x="1736" y="31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0941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C73764B-4139-47A7-AB2F-2EF4E4AE5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DA52E908-4F97-4411-A464-91555477B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2" name="Planeta Země">
            <a:extLst>
              <a:ext uri="{FF2B5EF4-FFF2-40B4-BE49-F238E27FC236}">
                <a16:creationId xmlns:a16="http://schemas.microsoft.com/office/drawing/2014/main" id="{8D1F94DC-5711-43AA-B4CA-64CF2AD86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22" y="2687297"/>
            <a:ext cx="1639716" cy="1614492"/>
          </a:xfrm>
          <a:prstGeom prst="rect">
            <a:avLst/>
          </a:prstGeom>
        </p:spPr>
      </p:pic>
      <p:pic>
        <p:nvPicPr>
          <p:cNvPr id="23" name="Bublina 1">
            <a:extLst>
              <a:ext uri="{FF2B5EF4-FFF2-40B4-BE49-F238E27FC236}">
                <a16:creationId xmlns:a16="http://schemas.microsoft.com/office/drawing/2014/main" id="{EFD8C111-9AC4-40E4-A4A6-8B15457DB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99" y="3002063"/>
            <a:ext cx="1408112" cy="1156680"/>
          </a:xfrm>
          <a:prstGeom prst="rect">
            <a:avLst/>
          </a:prstGeom>
        </p:spPr>
      </p:pic>
      <p:pic>
        <p:nvPicPr>
          <p:cNvPr id="24" name="Bublina 2">
            <a:extLst>
              <a:ext uri="{FF2B5EF4-FFF2-40B4-BE49-F238E27FC236}">
                <a16:creationId xmlns:a16="http://schemas.microsoft.com/office/drawing/2014/main" id="{BFC607AC-8651-4349-B016-A3A5035D13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83" y="3699650"/>
            <a:ext cx="1135637" cy="743580"/>
          </a:xfrm>
          <a:prstGeom prst="rect">
            <a:avLst/>
          </a:prstGeom>
        </p:spPr>
      </p:pic>
      <p:pic>
        <p:nvPicPr>
          <p:cNvPr id="25" name="Text">
            <a:extLst>
              <a:ext uri="{FF2B5EF4-FFF2-40B4-BE49-F238E27FC236}">
                <a16:creationId xmlns:a16="http://schemas.microsoft.com/office/drawing/2014/main" id="{95248617-FE6C-487C-B866-542D0A689B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69" y="3833723"/>
            <a:ext cx="888463" cy="268272"/>
          </a:xfrm>
          <a:prstGeom prst="rect">
            <a:avLst/>
          </a:prstGeom>
        </p:spPr>
      </p:pic>
      <p:pic>
        <p:nvPicPr>
          <p:cNvPr id="26" name="Kniha">
            <a:extLst>
              <a:ext uri="{FF2B5EF4-FFF2-40B4-BE49-F238E27FC236}">
                <a16:creationId xmlns:a16="http://schemas.microsoft.com/office/drawing/2014/main" id="{FB17312C-8AD4-4DFC-932F-7A148BEA45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54" y="3547251"/>
            <a:ext cx="2582674" cy="13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A66DFDAC-1940-4CAE-9E45-F80FFA8D4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CEE2B377-ED97-468A-BFE2-F665AF4BA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31" name="Dokument 1">
            <a:extLst>
              <a:ext uri="{FF2B5EF4-FFF2-40B4-BE49-F238E27FC236}">
                <a16:creationId xmlns:a16="http://schemas.microsoft.com/office/drawing/2014/main" id="{C0980172-1029-4197-A05B-70E5D7526F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92" y="3439110"/>
            <a:ext cx="942958" cy="1244160"/>
          </a:xfrm>
          <a:prstGeom prst="rect">
            <a:avLst/>
          </a:prstGeom>
        </p:spPr>
      </p:pic>
      <p:pic>
        <p:nvPicPr>
          <p:cNvPr id="32" name="Dokument 1 Text">
            <a:extLst>
              <a:ext uri="{FF2B5EF4-FFF2-40B4-BE49-F238E27FC236}">
                <a16:creationId xmlns:a16="http://schemas.microsoft.com/office/drawing/2014/main" id="{8EC84A42-EBC0-4F2F-B59D-D93FBB9FF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50" y="3861746"/>
            <a:ext cx="679241" cy="509328"/>
          </a:xfrm>
          <a:prstGeom prst="rect">
            <a:avLst/>
          </a:prstGeom>
        </p:spPr>
      </p:pic>
      <p:pic>
        <p:nvPicPr>
          <p:cNvPr id="33" name="Ruce">
            <a:extLst>
              <a:ext uri="{FF2B5EF4-FFF2-40B4-BE49-F238E27FC236}">
                <a16:creationId xmlns:a16="http://schemas.microsoft.com/office/drawing/2014/main" id="{B5FB75F2-AA50-4095-AE34-BC6C3D64BB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495" y="3550890"/>
            <a:ext cx="1412005" cy="1132380"/>
          </a:xfrm>
          <a:prstGeom prst="rect">
            <a:avLst/>
          </a:prstGeom>
        </p:spPr>
      </p:pic>
      <p:pic>
        <p:nvPicPr>
          <p:cNvPr id="34" name="Šipka 1">
            <a:extLst>
              <a:ext uri="{FF2B5EF4-FFF2-40B4-BE49-F238E27FC236}">
                <a16:creationId xmlns:a16="http://schemas.microsoft.com/office/drawing/2014/main" id="{AF446C91-5055-4E88-92FF-46899A4126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34" y="3685512"/>
            <a:ext cx="1076276" cy="863136"/>
          </a:xfrm>
          <a:prstGeom prst="rect">
            <a:avLst/>
          </a:prstGeom>
        </p:spPr>
      </p:pic>
      <p:pic>
        <p:nvPicPr>
          <p:cNvPr id="35" name="Tužka">
            <a:extLst>
              <a:ext uri="{FF2B5EF4-FFF2-40B4-BE49-F238E27FC236}">
                <a16:creationId xmlns:a16="http://schemas.microsoft.com/office/drawing/2014/main" id="{E543FFB0-DB0A-4121-8F39-DA4FA59167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57" y="3790328"/>
            <a:ext cx="666591" cy="606528"/>
          </a:xfrm>
          <a:prstGeom prst="rect">
            <a:avLst/>
          </a:prstGeom>
        </p:spPr>
      </p:pic>
      <p:pic>
        <p:nvPicPr>
          <p:cNvPr id="36" name="Dokument 2">
            <a:extLst>
              <a:ext uri="{FF2B5EF4-FFF2-40B4-BE49-F238E27FC236}">
                <a16:creationId xmlns:a16="http://schemas.microsoft.com/office/drawing/2014/main" id="{8C144B92-DDB6-4FA3-B654-7C6B36159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45" y="3439110"/>
            <a:ext cx="942958" cy="1244160"/>
          </a:xfrm>
          <a:prstGeom prst="rect">
            <a:avLst/>
          </a:prstGeom>
        </p:spPr>
      </p:pic>
      <p:pic>
        <p:nvPicPr>
          <p:cNvPr id="37" name="Šipka 2">
            <a:extLst>
              <a:ext uri="{FF2B5EF4-FFF2-40B4-BE49-F238E27FC236}">
                <a16:creationId xmlns:a16="http://schemas.microsoft.com/office/drawing/2014/main" id="{F06B1C92-980E-4D0D-9E09-58D0547377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85" y="3685512"/>
            <a:ext cx="1076276" cy="863136"/>
          </a:xfrm>
          <a:prstGeom prst="rect">
            <a:avLst/>
          </a:prstGeom>
        </p:spPr>
      </p:pic>
      <p:cxnSp>
        <p:nvCxnSpPr>
          <p:cNvPr id="38" name="Linka podpisu">
            <a:extLst>
              <a:ext uri="{FF2B5EF4-FFF2-40B4-BE49-F238E27FC236}">
                <a16:creationId xmlns:a16="http://schemas.microsoft.com/office/drawing/2014/main" id="{D00EB4E6-403D-480A-ACA6-F33674279FF0}"/>
              </a:ext>
            </a:extLst>
          </p:cNvPr>
          <p:cNvCxnSpPr/>
          <p:nvPr userDrawn="1"/>
        </p:nvCxnSpPr>
        <p:spPr>
          <a:xfrm>
            <a:off x="9935557" y="4444356"/>
            <a:ext cx="679387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9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7.40741E-7 L 0.06497 -7.40741E-7 " pathEditMode="relative" rAng="0" ptsTypes="AA">
                                      <p:cBhvr>
                                        <p:cTn id="34" dur="4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J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Skupina 327">
            <a:extLst>
              <a:ext uri="{FF2B5EF4-FFF2-40B4-BE49-F238E27FC236}">
                <a16:creationId xmlns:a16="http://schemas.microsoft.com/office/drawing/2014/main" id="{59C81BF4-9728-49DD-8C4F-1779374B9DFD}"/>
              </a:ext>
            </a:extLst>
          </p:cNvPr>
          <p:cNvGrpSpPr/>
          <p:nvPr userDrawn="1"/>
        </p:nvGrpSpPr>
        <p:grpSpPr>
          <a:xfrm>
            <a:off x="0" y="1783980"/>
            <a:ext cx="12192000" cy="3569969"/>
            <a:chOff x="0" y="1783980"/>
            <a:chExt cx="12192000" cy="3569969"/>
          </a:xfrm>
        </p:grpSpPr>
        <p:pic>
          <p:nvPicPr>
            <p:cNvPr id="270" name="Grafický objekt 269">
              <a:extLst>
                <a:ext uri="{FF2B5EF4-FFF2-40B4-BE49-F238E27FC236}">
                  <a16:creationId xmlns:a16="http://schemas.microsoft.com/office/drawing/2014/main" id="{5E7BD8BB-7BDE-405D-B985-64CE8797BC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0" y="1783980"/>
              <a:ext cx="12192000" cy="3569969"/>
            </a:xfrm>
            <a:prstGeom prst="rect">
              <a:avLst/>
            </a:prstGeom>
          </p:spPr>
        </p:pic>
        <p:sp>
          <p:nvSpPr>
            <p:cNvPr id="326" name="Ovál 325">
              <a:extLst>
                <a:ext uri="{FF2B5EF4-FFF2-40B4-BE49-F238E27FC236}">
                  <a16:creationId xmlns:a16="http://schemas.microsoft.com/office/drawing/2014/main" id="{45EB8509-C794-4F22-B40C-514438829AF5}"/>
                </a:ext>
              </a:extLst>
            </p:cNvPr>
            <p:cNvSpPr/>
            <p:nvPr userDrawn="1"/>
          </p:nvSpPr>
          <p:spPr>
            <a:xfrm>
              <a:off x="9900501" y="2493606"/>
              <a:ext cx="169690" cy="16969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  <p:sp>
          <p:nvSpPr>
            <p:cNvPr id="327" name="Ovál 326">
              <a:extLst>
                <a:ext uri="{FF2B5EF4-FFF2-40B4-BE49-F238E27FC236}">
                  <a16:creationId xmlns:a16="http://schemas.microsoft.com/office/drawing/2014/main" id="{0F5A4B87-FF7A-4BC0-B7A7-69CC71B29A1A}"/>
                </a:ext>
              </a:extLst>
            </p:cNvPr>
            <p:cNvSpPr/>
            <p:nvPr userDrawn="1"/>
          </p:nvSpPr>
          <p:spPr>
            <a:xfrm>
              <a:off x="10226738" y="2493606"/>
              <a:ext cx="169690" cy="16969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463BA35-4BA4-4A26-8244-84FD08A81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B7C401F-4CD8-4889-89BF-8E68D873C8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sp>
        <p:nvSpPr>
          <p:cNvPr id="20" name="Prave cervene svetlo">
            <a:extLst>
              <a:ext uri="{FF2B5EF4-FFF2-40B4-BE49-F238E27FC236}">
                <a16:creationId xmlns:a16="http://schemas.microsoft.com/office/drawing/2014/main" id="{3467C39F-C73E-4BAE-8FC9-1F8DAAA78574}"/>
              </a:ext>
            </a:extLst>
          </p:cNvPr>
          <p:cNvSpPr/>
          <p:nvPr userDrawn="1"/>
        </p:nvSpPr>
        <p:spPr>
          <a:xfrm>
            <a:off x="10266583" y="2533451"/>
            <a:ext cx="90000" cy="9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82" name="Leve cervene svetlo">
            <a:extLst>
              <a:ext uri="{FF2B5EF4-FFF2-40B4-BE49-F238E27FC236}">
                <a16:creationId xmlns:a16="http://schemas.microsoft.com/office/drawing/2014/main" id="{25F99B13-E6D4-4760-8D0E-2A752F63B4AB}"/>
              </a:ext>
            </a:extLst>
          </p:cNvPr>
          <p:cNvSpPr/>
          <p:nvPr userDrawn="1"/>
        </p:nvSpPr>
        <p:spPr>
          <a:xfrm>
            <a:off x="9940346" y="2533451"/>
            <a:ext cx="90000" cy="9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repeatCount="indefinite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82" grpId="0" animBg="1"/>
      <p:bldP spid="82" grpId="1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463BA35-4BA4-4A26-8244-84FD08A81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BB7C401F-4CD8-4889-89BF-8E68D873C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3" name="Zaklady">
            <a:extLst>
              <a:ext uri="{FF2B5EF4-FFF2-40B4-BE49-F238E27FC236}">
                <a16:creationId xmlns:a16="http://schemas.microsoft.com/office/drawing/2014/main" id="{1F90F264-727F-4B04-820C-13E1230C4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03" y="2003943"/>
            <a:ext cx="10776397" cy="2829793"/>
          </a:xfrm>
          <a:prstGeom prst="rect">
            <a:avLst/>
          </a:prstGeom>
        </p:spPr>
      </p:pic>
      <p:pic>
        <p:nvPicPr>
          <p:cNvPr id="25" name="Koleje">
            <a:extLst>
              <a:ext uri="{FF2B5EF4-FFF2-40B4-BE49-F238E27FC236}">
                <a16:creationId xmlns:a16="http://schemas.microsoft.com/office/drawing/2014/main" id="{F981EF43-CC91-45EA-B673-4C2D68D7CE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16" y="2092200"/>
            <a:ext cx="10428024" cy="1484365"/>
          </a:xfrm>
          <a:prstGeom prst="rect">
            <a:avLst/>
          </a:prstGeom>
        </p:spPr>
      </p:pic>
      <p:pic>
        <p:nvPicPr>
          <p:cNvPr id="27" name="Budovva">
            <a:extLst>
              <a:ext uri="{FF2B5EF4-FFF2-40B4-BE49-F238E27FC236}">
                <a16:creationId xmlns:a16="http://schemas.microsoft.com/office/drawing/2014/main" id="{7DA8034D-3915-4B2F-97C9-96F3060FE7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23" y="1667290"/>
            <a:ext cx="5438104" cy="2760002"/>
          </a:xfrm>
          <a:prstGeom prst="rect">
            <a:avLst/>
          </a:prstGeom>
        </p:spPr>
      </p:pic>
      <p:pic>
        <p:nvPicPr>
          <p:cNvPr id="29" name="Schody">
            <a:extLst>
              <a:ext uri="{FF2B5EF4-FFF2-40B4-BE49-F238E27FC236}">
                <a16:creationId xmlns:a16="http://schemas.microsoft.com/office/drawing/2014/main" id="{BD4CE46B-FA4E-4C11-802E-0C21AB84F5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21" y="3890428"/>
            <a:ext cx="2049029" cy="684992"/>
          </a:xfrm>
          <a:prstGeom prst="rect">
            <a:avLst/>
          </a:prstGeom>
        </p:spPr>
      </p:pic>
      <p:pic>
        <p:nvPicPr>
          <p:cNvPr id="3" name="Cedule">
            <a:extLst>
              <a:ext uri="{FF2B5EF4-FFF2-40B4-BE49-F238E27FC236}">
                <a16:creationId xmlns:a16="http://schemas.microsoft.com/office/drawing/2014/main" id="{7273BE8B-78D9-4B49-ABD3-8F44E3936A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34" y="3031953"/>
            <a:ext cx="613034" cy="274643"/>
          </a:xfrm>
          <a:prstGeom prst="rect">
            <a:avLst/>
          </a:prstGeom>
        </p:spPr>
      </p:pic>
      <p:pic>
        <p:nvPicPr>
          <p:cNvPr id="8" name="Ubezniky">
            <a:extLst>
              <a:ext uri="{FF2B5EF4-FFF2-40B4-BE49-F238E27FC236}">
                <a16:creationId xmlns:a16="http://schemas.microsoft.com/office/drawing/2014/main" id="{86C8A64A-2DA4-491C-A65D-7E02710C0C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37" y="1311241"/>
            <a:ext cx="10075143" cy="4028530"/>
          </a:xfrm>
          <a:prstGeom prst="rect">
            <a:avLst/>
          </a:prstGeom>
        </p:spPr>
      </p:pic>
      <p:pic>
        <p:nvPicPr>
          <p:cNvPr id="10" name="Info bod 03">
            <a:extLst>
              <a:ext uri="{FF2B5EF4-FFF2-40B4-BE49-F238E27FC236}">
                <a16:creationId xmlns:a16="http://schemas.microsoft.com/office/drawing/2014/main" id="{125C3599-868F-4974-A7D6-A12BD5D7F88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14" y="3856857"/>
            <a:ext cx="288487" cy="1243972"/>
          </a:xfrm>
          <a:prstGeom prst="rect">
            <a:avLst/>
          </a:prstGeom>
        </p:spPr>
      </p:pic>
      <p:pic>
        <p:nvPicPr>
          <p:cNvPr id="12" name="Info bod 02">
            <a:extLst>
              <a:ext uri="{FF2B5EF4-FFF2-40B4-BE49-F238E27FC236}">
                <a16:creationId xmlns:a16="http://schemas.microsoft.com/office/drawing/2014/main" id="{5CA0A4A6-9C5A-4D23-B7B4-E9D54690EF4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43" y="2794393"/>
            <a:ext cx="1486222" cy="391609"/>
          </a:xfrm>
          <a:prstGeom prst="rect">
            <a:avLst/>
          </a:prstGeom>
        </p:spPr>
      </p:pic>
      <p:pic>
        <p:nvPicPr>
          <p:cNvPr id="15" name="Info bod 01">
            <a:extLst>
              <a:ext uri="{FF2B5EF4-FFF2-40B4-BE49-F238E27FC236}">
                <a16:creationId xmlns:a16="http://schemas.microsoft.com/office/drawing/2014/main" id="{169312EC-BF1C-467C-91EE-E5B012BAE3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65" y="1250549"/>
            <a:ext cx="288487" cy="7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C70235F-C896-4870-ABCD-3D52EF91A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Logo">
            <a:extLst>
              <a:ext uri="{FF2B5EF4-FFF2-40B4-BE49-F238E27FC236}">
                <a16:creationId xmlns:a16="http://schemas.microsoft.com/office/drawing/2014/main" id="{24580967-2E54-47DC-92C6-474EC6154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3" name="Vlajka obrys">
            <a:extLst>
              <a:ext uri="{FF2B5EF4-FFF2-40B4-BE49-F238E27FC236}">
                <a16:creationId xmlns:a16="http://schemas.microsoft.com/office/drawing/2014/main" id="{6BDB2340-45CC-4190-871A-C06547B5DB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71" y="2030850"/>
            <a:ext cx="4549462" cy="2878906"/>
          </a:xfrm>
          <a:prstGeom prst="rect">
            <a:avLst/>
          </a:prstGeom>
        </p:spPr>
      </p:pic>
      <p:pic>
        <p:nvPicPr>
          <p:cNvPr id="5" name="Graf sloupcovy osy">
            <a:extLst>
              <a:ext uri="{FF2B5EF4-FFF2-40B4-BE49-F238E27FC236}">
                <a16:creationId xmlns:a16="http://schemas.microsoft.com/office/drawing/2014/main" id="{EE4D345F-9423-4046-8107-9E42C7ABEE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35" y="1728164"/>
            <a:ext cx="1791451" cy="1211015"/>
          </a:xfrm>
          <a:prstGeom prst="rect">
            <a:avLst/>
          </a:prstGeom>
        </p:spPr>
      </p:pic>
      <p:pic>
        <p:nvPicPr>
          <p:cNvPr id="44" name="Sloupec 1">
            <a:extLst>
              <a:ext uri="{FF2B5EF4-FFF2-40B4-BE49-F238E27FC236}">
                <a16:creationId xmlns:a16="http://schemas.microsoft.com/office/drawing/2014/main" id="{4E8995F3-0753-4D6B-856C-7CB9C74B02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58" y="2671644"/>
            <a:ext cx="268525" cy="267535"/>
          </a:xfrm>
          <a:prstGeom prst="rect">
            <a:avLst/>
          </a:prstGeom>
        </p:spPr>
      </p:pic>
      <p:pic>
        <p:nvPicPr>
          <p:cNvPr id="46" name="Sloupec 2">
            <a:extLst>
              <a:ext uri="{FF2B5EF4-FFF2-40B4-BE49-F238E27FC236}">
                <a16:creationId xmlns:a16="http://schemas.microsoft.com/office/drawing/2014/main" id="{C5C6A6D6-129C-4864-B3D9-8439A21CE8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06" y="2535292"/>
            <a:ext cx="268525" cy="403887"/>
          </a:xfrm>
          <a:prstGeom prst="rect">
            <a:avLst/>
          </a:prstGeom>
        </p:spPr>
      </p:pic>
      <p:pic>
        <p:nvPicPr>
          <p:cNvPr id="11" name="Sipka">
            <a:extLst>
              <a:ext uri="{FF2B5EF4-FFF2-40B4-BE49-F238E27FC236}">
                <a16:creationId xmlns:a16="http://schemas.microsoft.com/office/drawing/2014/main" id="{70FD6F6D-CD0C-46B3-8DD7-41341E4E45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58" y="1597347"/>
            <a:ext cx="947885" cy="566088"/>
          </a:xfrm>
          <a:prstGeom prst="rect">
            <a:avLst/>
          </a:prstGeom>
        </p:spPr>
      </p:pic>
      <p:pic>
        <p:nvPicPr>
          <p:cNvPr id="48" name="Sloupec 3">
            <a:extLst>
              <a:ext uri="{FF2B5EF4-FFF2-40B4-BE49-F238E27FC236}">
                <a16:creationId xmlns:a16="http://schemas.microsoft.com/office/drawing/2014/main" id="{D287F4AC-261C-423B-AC55-1342F6F03C6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54" y="2060967"/>
            <a:ext cx="268525" cy="878212"/>
          </a:xfrm>
          <a:prstGeom prst="rect">
            <a:avLst/>
          </a:prstGeom>
        </p:spPr>
      </p:pic>
      <p:pic>
        <p:nvPicPr>
          <p:cNvPr id="50" name="Sloupec 4">
            <a:extLst>
              <a:ext uri="{FF2B5EF4-FFF2-40B4-BE49-F238E27FC236}">
                <a16:creationId xmlns:a16="http://schemas.microsoft.com/office/drawing/2014/main" id="{D26A19FB-9796-405D-AF57-E3F6D3122DB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202" y="2286498"/>
            <a:ext cx="268525" cy="652681"/>
          </a:xfrm>
          <a:prstGeom prst="rect">
            <a:avLst/>
          </a:prstGeom>
        </p:spPr>
      </p:pic>
      <p:pic>
        <p:nvPicPr>
          <p:cNvPr id="52" name="Sloupec 5">
            <a:extLst>
              <a:ext uri="{FF2B5EF4-FFF2-40B4-BE49-F238E27FC236}">
                <a16:creationId xmlns:a16="http://schemas.microsoft.com/office/drawing/2014/main" id="{07A23B1E-30D6-49DA-9BAE-58D52C38FC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051" y="1728164"/>
            <a:ext cx="268525" cy="1211015"/>
          </a:xfrm>
          <a:prstGeom prst="rect">
            <a:avLst/>
          </a:prstGeom>
        </p:spPr>
      </p:pic>
      <p:pic>
        <p:nvPicPr>
          <p:cNvPr id="17" name="Graf linearni osy">
            <a:extLst>
              <a:ext uri="{FF2B5EF4-FFF2-40B4-BE49-F238E27FC236}">
                <a16:creationId xmlns:a16="http://schemas.microsoft.com/office/drawing/2014/main" id="{89B6DDE3-935F-4922-AEF0-BAF2312961A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21" y="3294273"/>
            <a:ext cx="1618230" cy="1095341"/>
          </a:xfrm>
          <a:prstGeom prst="rect">
            <a:avLst/>
          </a:prstGeom>
        </p:spPr>
      </p:pic>
      <p:pic>
        <p:nvPicPr>
          <p:cNvPr id="31" name="Graf linearni linka 1">
            <a:extLst>
              <a:ext uri="{FF2B5EF4-FFF2-40B4-BE49-F238E27FC236}">
                <a16:creationId xmlns:a16="http://schemas.microsoft.com/office/drawing/2014/main" id="{FDD95E1F-B7CD-48A0-840B-24F68209E1B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26" y="3468785"/>
            <a:ext cx="1614367" cy="918924"/>
          </a:xfrm>
          <a:prstGeom prst="rect">
            <a:avLst/>
          </a:prstGeom>
        </p:spPr>
      </p:pic>
      <p:pic>
        <p:nvPicPr>
          <p:cNvPr id="33" name="Graf linearni linka 2">
            <a:extLst>
              <a:ext uri="{FF2B5EF4-FFF2-40B4-BE49-F238E27FC236}">
                <a16:creationId xmlns:a16="http://schemas.microsoft.com/office/drawing/2014/main" id="{CE5C359F-1DB0-4063-9D3B-922795B2F4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26" y="3296245"/>
            <a:ext cx="1613723" cy="1091464"/>
          </a:xfrm>
          <a:prstGeom prst="rect">
            <a:avLst/>
          </a:prstGeom>
        </p:spPr>
      </p:pic>
      <p:pic>
        <p:nvPicPr>
          <p:cNvPr id="35" name="Graf linearni linka 3">
            <a:extLst>
              <a:ext uri="{FF2B5EF4-FFF2-40B4-BE49-F238E27FC236}">
                <a16:creationId xmlns:a16="http://schemas.microsoft.com/office/drawing/2014/main" id="{8BF6E61B-4E5A-45A0-997A-0A9EC25FEB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26" y="3397701"/>
            <a:ext cx="1612435" cy="990008"/>
          </a:xfrm>
          <a:prstGeom prst="rect">
            <a:avLst/>
          </a:prstGeom>
        </p:spPr>
      </p:pic>
      <p:pic>
        <p:nvPicPr>
          <p:cNvPr id="41" name="Graf kolacovy">
            <a:extLst>
              <a:ext uri="{FF2B5EF4-FFF2-40B4-BE49-F238E27FC236}">
                <a16:creationId xmlns:a16="http://schemas.microsoft.com/office/drawing/2014/main" id="{22CB40DF-0B03-4567-9F5C-C3CC3E1B300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48" y="2255810"/>
            <a:ext cx="903453" cy="903414"/>
          </a:xfrm>
          <a:prstGeom prst="rect">
            <a:avLst/>
          </a:prstGeom>
        </p:spPr>
      </p:pic>
      <p:sp>
        <p:nvSpPr>
          <p:cNvPr id="56" name="Hvezda 10">
            <a:extLst>
              <a:ext uri="{FF2B5EF4-FFF2-40B4-BE49-F238E27FC236}">
                <a16:creationId xmlns:a16="http://schemas.microsoft.com/office/drawing/2014/main" id="{D1EC1110-CED9-4F09-93F2-3B41766CDF0E}"/>
              </a:ext>
            </a:extLst>
          </p:cNvPr>
          <p:cNvSpPr>
            <a:spLocks/>
          </p:cNvSpPr>
          <p:nvPr userDrawn="1"/>
        </p:nvSpPr>
        <p:spPr bwMode="auto">
          <a:xfrm>
            <a:off x="7094516" y="2323003"/>
            <a:ext cx="309562" cy="296862"/>
          </a:xfrm>
          <a:custGeom>
            <a:avLst/>
            <a:gdLst>
              <a:gd name="T0" fmla="*/ 293 w 586"/>
              <a:gd name="T1" fmla="*/ 0 h 561"/>
              <a:gd name="T2" fmla="*/ 224 w 586"/>
              <a:gd name="T3" fmla="*/ 214 h 561"/>
              <a:gd name="T4" fmla="*/ 0 w 586"/>
              <a:gd name="T5" fmla="*/ 214 h 561"/>
              <a:gd name="T6" fmla="*/ 181 w 586"/>
              <a:gd name="T7" fmla="*/ 346 h 561"/>
              <a:gd name="T8" fmla="*/ 111 w 586"/>
              <a:gd name="T9" fmla="*/ 561 h 561"/>
              <a:gd name="T10" fmla="*/ 293 w 586"/>
              <a:gd name="T11" fmla="*/ 428 h 561"/>
              <a:gd name="T12" fmla="*/ 474 w 586"/>
              <a:gd name="T13" fmla="*/ 561 h 561"/>
              <a:gd name="T14" fmla="*/ 406 w 586"/>
              <a:gd name="T15" fmla="*/ 346 h 561"/>
              <a:gd name="T16" fmla="*/ 586 w 586"/>
              <a:gd name="T17" fmla="*/ 214 h 561"/>
              <a:gd name="T18" fmla="*/ 363 w 586"/>
              <a:gd name="T19" fmla="*/ 214 h 561"/>
              <a:gd name="T20" fmla="*/ 293 w 586"/>
              <a:gd name="T21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6" h="561">
                <a:moveTo>
                  <a:pt x="293" y="0"/>
                </a:moveTo>
                <a:lnTo>
                  <a:pt x="224" y="214"/>
                </a:lnTo>
                <a:lnTo>
                  <a:pt x="0" y="214"/>
                </a:lnTo>
                <a:lnTo>
                  <a:pt x="181" y="346"/>
                </a:lnTo>
                <a:lnTo>
                  <a:pt x="111" y="561"/>
                </a:lnTo>
                <a:lnTo>
                  <a:pt x="293" y="428"/>
                </a:lnTo>
                <a:lnTo>
                  <a:pt x="474" y="561"/>
                </a:lnTo>
                <a:lnTo>
                  <a:pt x="406" y="346"/>
                </a:lnTo>
                <a:lnTo>
                  <a:pt x="586" y="214"/>
                </a:lnTo>
                <a:lnTo>
                  <a:pt x="363" y="214"/>
                </a:lnTo>
                <a:lnTo>
                  <a:pt x="293" y="0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9" name="Hvezda 9">
            <a:extLst>
              <a:ext uri="{FF2B5EF4-FFF2-40B4-BE49-F238E27FC236}">
                <a16:creationId xmlns:a16="http://schemas.microsoft.com/office/drawing/2014/main" id="{2DF129E7-2CA2-4434-9846-BD693311858E}"/>
              </a:ext>
            </a:extLst>
          </p:cNvPr>
          <p:cNvSpPr>
            <a:spLocks/>
          </p:cNvSpPr>
          <p:nvPr userDrawn="1"/>
        </p:nvSpPr>
        <p:spPr bwMode="auto">
          <a:xfrm>
            <a:off x="6603978" y="2454766"/>
            <a:ext cx="311150" cy="295275"/>
          </a:xfrm>
          <a:custGeom>
            <a:avLst/>
            <a:gdLst>
              <a:gd name="T0" fmla="*/ 294 w 588"/>
              <a:gd name="T1" fmla="*/ 0 h 560"/>
              <a:gd name="T2" fmla="*/ 225 w 588"/>
              <a:gd name="T3" fmla="*/ 215 h 560"/>
              <a:gd name="T4" fmla="*/ 0 w 588"/>
              <a:gd name="T5" fmla="*/ 215 h 560"/>
              <a:gd name="T6" fmla="*/ 182 w 588"/>
              <a:gd name="T7" fmla="*/ 347 h 560"/>
              <a:gd name="T8" fmla="*/ 112 w 588"/>
              <a:gd name="T9" fmla="*/ 560 h 560"/>
              <a:gd name="T10" fmla="*/ 294 w 588"/>
              <a:gd name="T11" fmla="*/ 428 h 560"/>
              <a:gd name="T12" fmla="*/ 475 w 588"/>
              <a:gd name="T13" fmla="*/ 560 h 560"/>
              <a:gd name="T14" fmla="*/ 406 w 588"/>
              <a:gd name="T15" fmla="*/ 347 h 560"/>
              <a:gd name="T16" fmla="*/ 588 w 588"/>
              <a:gd name="T17" fmla="*/ 215 h 560"/>
              <a:gd name="T18" fmla="*/ 363 w 588"/>
              <a:gd name="T19" fmla="*/ 215 h 560"/>
              <a:gd name="T20" fmla="*/ 294 w 588"/>
              <a:gd name="T21" fmla="*/ 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60">
                <a:moveTo>
                  <a:pt x="294" y="0"/>
                </a:moveTo>
                <a:lnTo>
                  <a:pt x="225" y="215"/>
                </a:lnTo>
                <a:lnTo>
                  <a:pt x="0" y="215"/>
                </a:lnTo>
                <a:lnTo>
                  <a:pt x="182" y="347"/>
                </a:lnTo>
                <a:lnTo>
                  <a:pt x="112" y="560"/>
                </a:lnTo>
                <a:lnTo>
                  <a:pt x="294" y="428"/>
                </a:lnTo>
                <a:lnTo>
                  <a:pt x="475" y="560"/>
                </a:lnTo>
                <a:lnTo>
                  <a:pt x="406" y="347"/>
                </a:lnTo>
                <a:lnTo>
                  <a:pt x="588" y="215"/>
                </a:lnTo>
                <a:lnTo>
                  <a:pt x="363" y="215"/>
                </a:lnTo>
                <a:lnTo>
                  <a:pt x="294" y="0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60" name="Hvezda 8">
            <a:extLst>
              <a:ext uri="{FF2B5EF4-FFF2-40B4-BE49-F238E27FC236}">
                <a16:creationId xmlns:a16="http://schemas.microsoft.com/office/drawing/2014/main" id="{C9D23CAD-7C8D-4D2E-9E57-083B63F7B922}"/>
              </a:ext>
            </a:extLst>
          </p:cNvPr>
          <p:cNvSpPr>
            <a:spLocks/>
          </p:cNvSpPr>
          <p:nvPr userDrawn="1"/>
        </p:nvSpPr>
        <p:spPr bwMode="auto">
          <a:xfrm>
            <a:off x="6245203" y="2813541"/>
            <a:ext cx="311150" cy="296862"/>
          </a:xfrm>
          <a:custGeom>
            <a:avLst/>
            <a:gdLst>
              <a:gd name="T0" fmla="*/ 293 w 588"/>
              <a:gd name="T1" fmla="*/ 0 h 559"/>
              <a:gd name="T2" fmla="*/ 225 w 588"/>
              <a:gd name="T3" fmla="*/ 214 h 559"/>
              <a:gd name="T4" fmla="*/ 0 w 588"/>
              <a:gd name="T5" fmla="*/ 214 h 559"/>
              <a:gd name="T6" fmla="*/ 182 w 588"/>
              <a:gd name="T7" fmla="*/ 346 h 559"/>
              <a:gd name="T8" fmla="*/ 113 w 588"/>
              <a:gd name="T9" fmla="*/ 559 h 559"/>
              <a:gd name="T10" fmla="*/ 293 w 588"/>
              <a:gd name="T11" fmla="*/ 427 h 559"/>
              <a:gd name="T12" fmla="*/ 475 w 588"/>
              <a:gd name="T13" fmla="*/ 559 h 559"/>
              <a:gd name="T14" fmla="*/ 406 w 588"/>
              <a:gd name="T15" fmla="*/ 346 h 559"/>
              <a:gd name="T16" fmla="*/ 588 w 588"/>
              <a:gd name="T17" fmla="*/ 214 h 559"/>
              <a:gd name="T18" fmla="*/ 363 w 588"/>
              <a:gd name="T19" fmla="*/ 214 h 559"/>
              <a:gd name="T20" fmla="*/ 293 w 588"/>
              <a:gd name="T21" fmla="*/ 0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59">
                <a:moveTo>
                  <a:pt x="293" y="0"/>
                </a:moveTo>
                <a:lnTo>
                  <a:pt x="225" y="214"/>
                </a:lnTo>
                <a:lnTo>
                  <a:pt x="0" y="214"/>
                </a:lnTo>
                <a:lnTo>
                  <a:pt x="182" y="346"/>
                </a:lnTo>
                <a:lnTo>
                  <a:pt x="113" y="559"/>
                </a:lnTo>
                <a:lnTo>
                  <a:pt x="293" y="427"/>
                </a:lnTo>
                <a:lnTo>
                  <a:pt x="475" y="559"/>
                </a:lnTo>
                <a:lnTo>
                  <a:pt x="406" y="346"/>
                </a:lnTo>
                <a:lnTo>
                  <a:pt x="588" y="214"/>
                </a:lnTo>
                <a:lnTo>
                  <a:pt x="363" y="214"/>
                </a:lnTo>
                <a:lnTo>
                  <a:pt x="293" y="0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8" name="Hvezda 7">
            <a:extLst>
              <a:ext uri="{FF2B5EF4-FFF2-40B4-BE49-F238E27FC236}">
                <a16:creationId xmlns:a16="http://schemas.microsoft.com/office/drawing/2014/main" id="{67D24CC0-17B9-4842-897F-E508C4FC4723}"/>
              </a:ext>
            </a:extLst>
          </p:cNvPr>
          <p:cNvSpPr>
            <a:spLocks/>
          </p:cNvSpPr>
          <p:nvPr userDrawn="1"/>
        </p:nvSpPr>
        <p:spPr bwMode="auto">
          <a:xfrm>
            <a:off x="6113441" y="3305666"/>
            <a:ext cx="311150" cy="295275"/>
          </a:xfrm>
          <a:custGeom>
            <a:avLst/>
            <a:gdLst>
              <a:gd name="T0" fmla="*/ 294 w 587"/>
              <a:gd name="T1" fmla="*/ 427 h 559"/>
              <a:gd name="T2" fmla="*/ 476 w 587"/>
              <a:gd name="T3" fmla="*/ 559 h 559"/>
              <a:gd name="T4" fmla="*/ 406 w 587"/>
              <a:gd name="T5" fmla="*/ 345 h 559"/>
              <a:gd name="T6" fmla="*/ 587 w 587"/>
              <a:gd name="T7" fmla="*/ 213 h 559"/>
              <a:gd name="T8" fmla="*/ 363 w 587"/>
              <a:gd name="T9" fmla="*/ 213 h 559"/>
              <a:gd name="T10" fmla="*/ 294 w 587"/>
              <a:gd name="T11" fmla="*/ 0 h 559"/>
              <a:gd name="T12" fmla="*/ 224 w 587"/>
              <a:gd name="T13" fmla="*/ 213 h 559"/>
              <a:gd name="T14" fmla="*/ 0 w 587"/>
              <a:gd name="T15" fmla="*/ 213 h 559"/>
              <a:gd name="T16" fmla="*/ 182 w 587"/>
              <a:gd name="T17" fmla="*/ 345 h 559"/>
              <a:gd name="T18" fmla="*/ 113 w 587"/>
              <a:gd name="T19" fmla="*/ 559 h 559"/>
              <a:gd name="T20" fmla="*/ 294 w 587"/>
              <a:gd name="T21" fmla="*/ 427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7" h="559">
                <a:moveTo>
                  <a:pt x="294" y="427"/>
                </a:moveTo>
                <a:lnTo>
                  <a:pt x="476" y="559"/>
                </a:lnTo>
                <a:lnTo>
                  <a:pt x="406" y="345"/>
                </a:lnTo>
                <a:lnTo>
                  <a:pt x="587" y="213"/>
                </a:lnTo>
                <a:lnTo>
                  <a:pt x="363" y="213"/>
                </a:lnTo>
                <a:lnTo>
                  <a:pt x="294" y="0"/>
                </a:lnTo>
                <a:lnTo>
                  <a:pt x="224" y="213"/>
                </a:lnTo>
                <a:lnTo>
                  <a:pt x="0" y="213"/>
                </a:lnTo>
                <a:lnTo>
                  <a:pt x="182" y="345"/>
                </a:lnTo>
                <a:lnTo>
                  <a:pt x="113" y="559"/>
                </a:lnTo>
                <a:lnTo>
                  <a:pt x="294" y="427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61" name="Hvezda 6">
            <a:extLst>
              <a:ext uri="{FF2B5EF4-FFF2-40B4-BE49-F238E27FC236}">
                <a16:creationId xmlns:a16="http://schemas.microsoft.com/office/drawing/2014/main" id="{22F42212-DFAF-47E0-ACFD-96B7E6D109FE}"/>
              </a:ext>
            </a:extLst>
          </p:cNvPr>
          <p:cNvSpPr>
            <a:spLocks/>
          </p:cNvSpPr>
          <p:nvPr userDrawn="1"/>
        </p:nvSpPr>
        <p:spPr bwMode="auto">
          <a:xfrm>
            <a:off x="6245203" y="3796203"/>
            <a:ext cx="311150" cy="295275"/>
          </a:xfrm>
          <a:custGeom>
            <a:avLst/>
            <a:gdLst>
              <a:gd name="T0" fmla="*/ 363 w 588"/>
              <a:gd name="T1" fmla="*/ 214 h 560"/>
              <a:gd name="T2" fmla="*/ 293 w 588"/>
              <a:gd name="T3" fmla="*/ 0 h 560"/>
              <a:gd name="T4" fmla="*/ 225 w 588"/>
              <a:gd name="T5" fmla="*/ 214 h 560"/>
              <a:gd name="T6" fmla="*/ 0 w 588"/>
              <a:gd name="T7" fmla="*/ 214 h 560"/>
              <a:gd name="T8" fmla="*/ 182 w 588"/>
              <a:gd name="T9" fmla="*/ 346 h 560"/>
              <a:gd name="T10" fmla="*/ 113 w 588"/>
              <a:gd name="T11" fmla="*/ 560 h 560"/>
              <a:gd name="T12" fmla="*/ 293 w 588"/>
              <a:gd name="T13" fmla="*/ 427 h 560"/>
              <a:gd name="T14" fmla="*/ 475 w 588"/>
              <a:gd name="T15" fmla="*/ 560 h 560"/>
              <a:gd name="T16" fmla="*/ 406 w 588"/>
              <a:gd name="T17" fmla="*/ 346 h 560"/>
              <a:gd name="T18" fmla="*/ 588 w 588"/>
              <a:gd name="T19" fmla="*/ 214 h 560"/>
              <a:gd name="T20" fmla="*/ 363 w 588"/>
              <a:gd name="T21" fmla="*/ 21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60">
                <a:moveTo>
                  <a:pt x="363" y="214"/>
                </a:moveTo>
                <a:lnTo>
                  <a:pt x="293" y="0"/>
                </a:lnTo>
                <a:lnTo>
                  <a:pt x="225" y="214"/>
                </a:lnTo>
                <a:lnTo>
                  <a:pt x="0" y="214"/>
                </a:lnTo>
                <a:lnTo>
                  <a:pt x="182" y="346"/>
                </a:lnTo>
                <a:lnTo>
                  <a:pt x="113" y="560"/>
                </a:lnTo>
                <a:lnTo>
                  <a:pt x="293" y="427"/>
                </a:lnTo>
                <a:lnTo>
                  <a:pt x="475" y="560"/>
                </a:lnTo>
                <a:lnTo>
                  <a:pt x="406" y="346"/>
                </a:lnTo>
                <a:lnTo>
                  <a:pt x="588" y="214"/>
                </a:lnTo>
                <a:lnTo>
                  <a:pt x="363" y="214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62" name="Hvezda 5">
            <a:extLst>
              <a:ext uri="{FF2B5EF4-FFF2-40B4-BE49-F238E27FC236}">
                <a16:creationId xmlns:a16="http://schemas.microsoft.com/office/drawing/2014/main" id="{F9776938-D2F6-409F-A2A9-C8E2A608FFE3}"/>
              </a:ext>
            </a:extLst>
          </p:cNvPr>
          <p:cNvSpPr>
            <a:spLocks/>
          </p:cNvSpPr>
          <p:nvPr userDrawn="1"/>
        </p:nvSpPr>
        <p:spPr bwMode="auto">
          <a:xfrm>
            <a:off x="6603978" y="4154978"/>
            <a:ext cx="311150" cy="296862"/>
          </a:xfrm>
          <a:custGeom>
            <a:avLst/>
            <a:gdLst>
              <a:gd name="T0" fmla="*/ 363 w 588"/>
              <a:gd name="T1" fmla="*/ 214 h 560"/>
              <a:gd name="T2" fmla="*/ 294 w 588"/>
              <a:gd name="T3" fmla="*/ 0 h 560"/>
              <a:gd name="T4" fmla="*/ 225 w 588"/>
              <a:gd name="T5" fmla="*/ 214 h 560"/>
              <a:gd name="T6" fmla="*/ 0 w 588"/>
              <a:gd name="T7" fmla="*/ 214 h 560"/>
              <a:gd name="T8" fmla="*/ 182 w 588"/>
              <a:gd name="T9" fmla="*/ 347 h 560"/>
              <a:gd name="T10" fmla="*/ 112 w 588"/>
              <a:gd name="T11" fmla="*/ 560 h 560"/>
              <a:gd name="T12" fmla="*/ 294 w 588"/>
              <a:gd name="T13" fmla="*/ 428 h 560"/>
              <a:gd name="T14" fmla="*/ 475 w 588"/>
              <a:gd name="T15" fmla="*/ 560 h 560"/>
              <a:gd name="T16" fmla="*/ 406 w 588"/>
              <a:gd name="T17" fmla="*/ 347 h 560"/>
              <a:gd name="T18" fmla="*/ 588 w 588"/>
              <a:gd name="T19" fmla="*/ 214 h 560"/>
              <a:gd name="T20" fmla="*/ 363 w 588"/>
              <a:gd name="T21" fmla="*/ 21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60">
                <a:moveTo>
                  <a:pt x="363" y="214"/>
                </a:moveTo>
                <a:lnTo>
                  <a:pt x="294" y="0"/>
                </a:lnTo>
                <a:lnTo>
                  <a:pt x="225" y="214"/>
                </a:lnTo>
                <a:lnTo>
                  <a:pt x="0" y="214"/>
                </a:lnTo>
                <a:lnTo>
                  <a:pt x="182" y="347"/>
                </a:lnTo>
                <a:lnTo>
                  <a:pt x="112" y="560"/>
                </a:lnTo>
                <a:lnTo>
                  <a:pt x="294" y="428"/>
                </a:lnTo>
                <a:lnTo>
                  <a:pt x="475" y="560"/>
                </a:lnTo>
                <a:lnTo>
                  <a:pt x="406" y="347"/>
                </a:lnTo>
                <a:lnTo>
                  <a:pt x="588" y="214"/>
                </a:lnTo>
                <a:lnTo>
                  <a:pt x="363" y="214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7" name="Hvezda 4">
            <a:extLst>
              <a:ext uri="{FF2B5EF4-FFF2-40B4-BE49-F238E27FC236}">
                <a16:creationId xmlns:a16="http://schemas.microsoft.com/office/drawing/2014/main" id="{433BB142-317B-4333-A6CA-C7E19FEA3A49}"/>
              </a:ext>
            </a:extLst>
          </p:cNvPr>
          <p:cNvSpPr>
            <a:spLocks/>
          </p:cNvSpPr>
          <p:nvPr userDrawn="1"/>
        </p:nvSpPr>
        <p:spPr bwMode="auto">
          <a:xfrm>
            <a:off x="7094516" y="4286741"/>
            <a:ext cx="309562" cy="296862"/>
          </a:xfrm>
          <a:custGeom>
            <a:avLst/>
            <a:gdLst>
              <a:gd name="T0" fmla="*/ 363 w 586"/>
              <a:gd name="T1" fmla="*/ 213 h 559"/>
              <a:gd name="T2" fmla="*/ 293 w 586"/>
              <a:gd name="T3" fmla="*/ 0 h 559"/>
              <a:gd name="T4" fmla="*/ 224 w 586"/>
              <a:gd name="T5" fmla="*/ 213 h 559"/>
              <a:gd name="T6" fmla="*/ 0 w 586"/>
              <a:gd name="T7" fmla="*/ 213 h 559"/>
              <a:gd name="T8" fmla="*/ 181 w 586"/>
              <a:gd name="T9" fmla="*/ 345 h 559"/>
              <a:gd name="T10" fmla="*/ 111 w 586"/>
              <a:gd name="T11" fmla="*/ 559 h 559"/>
              <a:gd name="T12" fmla="*/ 293 w 586"/>
              <a:gd name="T13" fmla="*/ 427 h 559"/>
              <a:gd name="T14" fmla="*/ 474 w 586"/>
              <a:gd name="T15" fmla="*/ 559 h 559"/>
              <a:gd name="T16" fmla="*/ 406 w 586"/>
              <a:gd name="T17" fmla="*/ 345 h 559"/>
              <a:gd name="T18" fmla="*/ 586 w 586"/>
              <a:gd name="T19" fmla="*/ 213 h 559"/>
              <a:gd name="T20" fmla="*/ 363 w 586"/>
              <a:gd name="T21" fmla="*/ 21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6" h="559">
                <a:moveTo>
                  <a:pt x="363" y="213"/>
                </a:moveTo>
                <a:lnTo>
                  <a:pt x="293" y="0"/>
                </a:lnTo>
                <a:lnTo>
                  <a:pt x="224" y="213"/>
                </a:lnTo>
                <a:lnTo>
                  <a:pt x="0" y="213"/>
                </a:lnTo>
                <a:lnTo>
                  <a:pt x="181" y="345"/>
                </a:lnTo>
                <a:lnTo>
                  <a:pt x="111" y="559"/>
                </a:lnTo>
                <a:lnTo>
                  <a:pt x="293" y="427"/>
                </a:lnTo>
                <a:lnTo>
                  <a:pt x="474" y="559"/>
                </a:lnTo>
                <a:lnTo>
                  <a:pt x="406" y="345"/>
                </a:lnTo>
                <a:lnTo>
                  <a:pt x="586" y="213"/>
                </a:lnTo>
                <a:lnTo>
                  <a:pt x="363" y="213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65" name="Hvezda 3">
            <a:extLst>
              <a:ext uri="{FF2B5EF4-FFF2-40B4-BE49-F238E27FC236}">
                <a16:creationId xmlns:a16="http://schemas.microsoft.com/office/drawing/2014/main" id="{E396C293-A09D-4451-AA5E-1AAF5A4CC075}"/>
              </a:ext>
            </a:extLst>
          </p:cNvPr>
          <p:cNvSpPr>
            <a:spLocks/>
          </p:cNvSpPr>
          <p:nvPr userDrawn="1"/>
        </p:nvSpPr>
        <p:spPr bwMode="auto">
          <a:xfrm>
            <a:off x="7583466" y="4154978"/>
            <a:ext cx="311150" cy="296862"/>
          </a:xfrm>
          <a:custGeom>
            <a:avLst/>
            <a:gdLst>
              <a:gd name="T0" fmla="*/ 363 w 587"/>
              <a:gd name="T1" fmla="*/ 214 h 560"/>
              <a:gd name="T2" fmla="*/ 294 w 587"/>
              <a:gd name="T3" fmla="*/ 0 h 560"/>
              <a:gd name="T4" fmla="*/ 224 w 587"/>
              <a:gd name="T5" fmla="*/ 214 h 560"/>
              <a:gd name="T6" fmla="*/ 0 w 587"/>
              <a:gd name="T7" fmla="*/ 214 h 560"/>
              <a:gd name="T8" fmla="*/ 182 w 587"/>
              <a:gd name="T9" fmla="*/ 347 h 560"/>
              <a:gd name="T10" fmla="*/ 113 w 587"/>
              <a:gd name="T11" fmla="*/ 560 h 560"/>
              <a:gd name="T12" fmla="*/ 294 w 587"/>
              <a:gd name="T13" fmla="*/ 428 h 560"/>
              <a:gd name="T14" fmla="*/ 476 w 587"/>
              <a:gd name="T15" fmla="*/ 560 h 560"/>
              <a:gd name="T16" fmla="*/ 406 w 587"/>
              <a:gd name="T17" fmla="*/ 347 h 560"/>
              <a:gd name="T18" fmla="*/ 587 w 587"/>
              <a:gd name="T19" fmla="*/ 214 h 560"/>
              <a:gd name="T20" fmla="*/ 363 w 587"/>
              <a:gd name="T21" fmla="*/ 21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7" h="560">
                <a:moveTo>
                  <a:pt x="363" y="214"/>
                </a:moveTo>
                <a:lnTo>
                  <a:pt x="294" y="0"/>
                </a:lnTo>
                <a:lnTo>
                  <a:pt x="224" y="214"/>
                </a:lnTo>
                <a:lnTo>
                  <a:pt x="0" y="214"/>
                </a:lnTo>
                <a:lnTo>
                  <a:pt x="182" y="347"/>
                </a:lnTo>
                <a:lnTo>
                  <a:pt x="113" y="560"/>
                </a:lnTo>
                <a:lnTo>
                  <a:pt x="294" y="428"/>
                </a:lnTo>
                <a:lnTo>
                  <a:pt x="476" y="560"/>
                </a:lnTo>
                <a:lnTo>
                  <a:pt x="406" y="347"/>
                </a:lnTo>
                <a:lnTo>
                  <a:pt x="587" y="214"/>
                </a:lnTo>
                <a:lnTo>
                  <a:pt x="363" y="214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64" name="Hvezda 2">
            <a:extLst>
              <a:ext uri="{FF2B5EF4-FFF2-40B4-BE49-F238E27FC236}">
                <a16:creationId xmlns:a16="http://schemas.microsoft.com/office/drawing/2014/main" id="{1B18A196-4479-480C-845B-3E8703B79EA1}"/>
              </a:ext>
            </a:extLst>
          </p:cNvPr>
          <p:cNvSpPr>
            <a:spLocks/>
          </p:cNvSpPr>
          <p:nvPr userDrawn="1"/>
        </p:nvSpPr>
        <p:spPr bwMode="auto">
          <a:xfrm>
            <a:off x="7942241" y="3796203"/>
            <a:ext cx="311150" cy="295275"/>
          </a:xfrm>
          <a:custGeom>
            <a:avLst/>
            <a:gdLst>
              <a:gd name="T0" fmla="*/ 363 w 588"/>
              <a:gd name="T1" fmla="*/ 214 h 560"/>
              <a:gd name="T2" fmla="*/ 294 w 588"/>
              <a:gd name="T3" fmla="*/ 0 h 560"/>
              <a:gd name="T4" fmla="*/ 224 w 588"/>
              <a:gd name="T5" fmla="*/ 214 h 560"/>
              <a:gd name="T6" fmla="*/ 0 w 588"/>
              <a:gd name="T7" fmla="*/ 214 h 560"/>
              <a:gd name="T8" fmla="*/ 182 w 588"/>
              <a:gd name="T9" fmla="*/ 346 h 560"/>
              <a:gd name="T10" fmla="*/ 113 w 588"/>
              <a:gd name="T11" fmla="*/ 560 h 560"/>
              <a:gd name="T12" fmla="*/ 294 w 588"/>
              <a:gd name="T13" fmla="*/ 427 h 560"/>
              <a:gd name="T14" fmla="*/ 476 w 588"/>
              <a:gd name="T15" fmla="*/ 560 h 560"/>
              <a:gd name="T16" fmla="*/ 406 w 588"/>
              <a:gd name="T17" fmla="*/ 346 h 560"/>
              <a:gd name="T18" fmla="*/ 588 w 588"/>
              <a:gd name="T19" fmla="*/ 214 h 560"/>
              <a:gd name="T20" fmla="*/ 363 w 588"/>
              <a:gd name="T21" fmla="*/ 21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60">
                <a:moveTo>
                  <a:pt x="363" y="214"/>
                </a:moveTo>
                <a:lnTo>
                  <a:pt x="294" y="0"/>
                </a:lnTo>
                <a:lnTo>
                  <a:pt x="224" y="214"/>
                </a:lnTo>
                <a:lnTo>
                  <a:pt x="0" y="214"/>
                </a:lnTo>
                <a:lnTo>
                  <a:pt x="182" y="346"/>
                </a:lnTo>
                <a:lnTo>
                  <a:pt x="113" y="560"/>
                </a:lnTo>
                <a:lnTo>
                  <a:pt x="294" y="427"/>
                </a:lnTo>
                <a:lnTo>
                  <a:pt x="476" y="560"/>
                </a:lnTo>
                <a:lnTo>
                  <a:pt x="406" y="346"/>
                </a:lnTo>
                <a:lnTo>
                  <a:pt x="588" y="214"/>
                </a:lnTo>
                <a:lnTo>
                  <a:pt x="363" y="214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63" name="Hvezda 1">
            <a:extLst>
              <a:ext uri="{FF2B5EF4-FFF2-40B4-BE49-F238E27FC236}">
                <a16:creationId xmlns:a16="http://schemas.microsoft.com/office/drawing/2014/main" id="{DCC4F215-3145-4CA2-A963-13A02BDBA02A}"/>
              </a:ext>
            </a:extLst>
          </p:cNvPr>
          <p:cNvSpPr>
            <a:spLocks/>
          </p:cNvSpPr>
          <p:nvPr userDrawn="1"/>
        </p:nvSpPr>
        <p:spPr bwMode="auto">
          <a:xfrm>
            <a:off x="8074003" y="3305666"/>
            <a:ext cx="311150" cy="295275"/>
          </a:xfrm>
          <a:custGeom>
            <a:avLst/>
            <a:gdLst>
              <a:gd name="T0" fmla="*/ 588 w 588"/>
              <a:gd name="T1" fmla="*/ 213 h 559"/>
              <a:gd name="T2" fmla="*/ 363 w 588"/>
              <a:gd name="T3" fmla="*/ 213 h 559"/>
              <a:gd name="T4" fmla="*/ 295 w 588"/>
              <a:gd name="T5" fmla="*/ 0 h 559"/>
              <a:gd name="T6" fmla="*/ 225 w 588"/>
              <a:gd name="T7" fmla="*/ 213 h 559"/>
              <a:gd name="T8" fmla="*/ 0 w 588"/>
              <a:gd name="T9" fmla="*/ 213 h 559"/>
              <a:gd name="T10" fmla="*/ 182 w 588"/>
              <a:gd name="T11" fmla="*/ 345 h 559"/>
              <a:gd name="T12" fmla="*/ 113 w 588"/>
              <a:gd name="T13" fmla="*/ 559 h 559"/>
              <a:gd name="T14" fmla="*/ 295 w 588"/>
              <a:gd name="T15" fmla="*/ 427 h 559"/>
              <a:gd name="T16" fmla="*/ 476 w 588"/>
              <a:gd name="T17" fmla="*/ 559 h 559"/>
              <a:gd name="T18" fmla="*/ 406 w 588"/>
              <a:gd name="T19" fmla="*/ 345 h 559"/>
              <a:gd name="T20" fmla="*/ 588 w 588"/>
              <a:gd name="T21" fmla="*/ 21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59">
                <a:moveTo>
                  <a:pt x="588" y="213"/>
                </a:moveTo>
                <a:lnTo>
                  <a:pt x="363" y="213"/>
                </a:lnTo>
                <a:lnTo>
                  <a:pt x="295" y="0"/>
                </a:lnTo>
                <a:lnTo>
                  <a:pt x="225" y="213"/>
                </a:lnTo>
                <a:lnTo>
                  <a:pt x="0" y="213"/>
                </a:lnTo>
                <a:lnTo>
                  <a:pt x="182" y="345"/>
                </a:lnTo>
                <a:lnTo>
                  <a:pt x="113" y="559"/>
                </a:lnTo>
                <a:lnTo>
                  <a:pt x="295" y="427"/>
                </a:lnTo>
                <a:lnTo>
                  <a:pt x="476" y="559"/>
                </a:lnTo>
                <a:lnTo>
                  <a:pt x="406" y="345"/>
                </a:lnTo>
                <a:lnTo>
                  <a:pt x="588" y="213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26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8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50"/>
                            </p:stCondLst>
                            <p:childTnLst>
                              <p:par>
                                <p:cTn id="8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 animBg="1"/>
      <p:bldP spid="60" grpId="0" animBg="1"/>
      <p:bldP spid="58" grpId="0" animBg="1"/>
      <p:bldP spid="61" grpId="0" animBg="1"/>
      <p:bldP spid="62" grpId="0" animBg="1"/>
      <p:bldP spid="57" grpId="0" animBg="1"/>
      <p:bldP spid="65" grpId="0" animBg="1"/>
      <p:bldP spid="64" grpId="0" animBg="1"/>
      <p:bldP spid="63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C70235F-C896-4870-ABCD-3D52EF91A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Logo">
            <a:extLst>
              <a:ext uri="{FF2B5EF4-FFF2-40B4-BE49-F238E27FC236}">
                <a16:creationId xmlns:a16="http://schemas.microsoft.com/office/drawing/2014/main" id="{24580967-2E54-47DC-92C6-474EC6154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9" name="Semafor">
            <a:extLst>
              <a:ext uri="{FF2B5EF4-FFF2-40B4-BE49-F238E27FC236}">
                <a16:creationId xmlns:a16="http://schemas.microsoft.com/office/drawing/2014/main" id="{BAB2016D-5F76-0172-7A03-A068FBB23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1477" y="1919097"/>
            <a:ext cx="348374" cy="2838197"/>
          </a:xfrm>
          <a:prstGeom prst="rect">
            <a:avLst/>
          </a:prstGeom>
        </p:spPr>
      </p:pic>
      <p:pic>
        <p:nvPicPr>
          <p:cNvPr id="24" name="Vlak">
            <a:extLst>
              <a:ext uri="{FF2B5EF4-FFF2-40B4-BE49-F238E27FC236}">
                <a16:creationId xmlns:a16="http://schemas.microsoft.com/office/drawing/2014/main" id="{34E627B3-82C9-4E4D-64A7-C2285C585A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0" y="2668734"/>
            <a:ext cx="5906251" cy="2093104"/>
          </a:xfrm>
          <a:prstGeom prst="rect">
            <a:avLst/>
          </a:prstGeom>
        </p:spPr>
      </p:pic>
      <p:pic>
        <p:nvPicPr>
          <p:cNvPr id="15" name="Budova">
            <a:extLst>
              <a:ext uri="{FF2B5EF4-FFF2-40B4-BE49-F238E27FC236}">
                <a16:creationId xmlns:a16="http://schemas.microsoft.com/office/drawing/2014/main" id="{7AD97890-01E7-60B4-5B4C-F99E2D9351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809" y="2079805"/>
            <a:ext cx="1411525" cy="1577421"/>
          </a:xfrm>
          <a:prstGeom prst="rect">
            <a:avLst/>
          </a:prstGeom>
        </p:spPr>
      </p:pic>
      <p:pic>
        <p:nvPicPr>
          <p:cNvPr id="22" name="Zarizeni u budovy">
            <a:extLst>
              <a:ext uri="{FF2B5EF4-FFF2-40B4-BE49-F238E27FC236}">
                <a16:creationId xmlns:a16="http://schemas.microsoft.com/office/drawing/2014/main" id="{34EE8A20-A8A1-8841-B4B2-3D48B28310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36" y="3123187"/>
            <a:ext cx="475230" cy="475617"/>
          </a:xfrm>
          <a:prstGeom prst="rect">
            <a:avLst/>
          </a:prstGeom>
        </p:spPr>
      </p:pic>
      <p:pic>
        <p:nvPicPr>
          <p:cNvPr id="26" name="Graf – osy">
            <a:extLst>
              <a:ext uri="{FF2B5EF4-FFF2-40B4-BE49-F238E27FC236}">
                <a16:creationId xmlns:a16="http://schemas.microsoft.com/office/drawing/2014/main" id="{2C1E6439-19B5-F3E3-1D37-80FA54F15D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044" y="1863323"/>
            <a:ext cx="1235084" cy="628771"/>
          </a:xfrm>
          <a:prstGeom prst="rect">
            <a:avLst/>
          </a:prstGeom>
        </p:spPr>
      </p:pic>
      <p:pic>
        <p:nvPicPr>
          <p:cNvPr id="3" name="Graf – křivka vykryta">
            <a:extLst>
              <a:ext uri="{FF2B5EF4-FFF2-40B4-BE49-F238E27FC236}">
                <a16:creationId xmlns:a16="http://schemas.microsoft.com/office/drawing/2014/main" id="{2A4D92C2-4725-EE2E-CA80-DAC904C5D6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22" y="1805723"/>
            <a:ext cx="1234440" cy="682407"/>
          </a:xfrm>
          <a:prstGeom prst="rect">
            <a:avLst/>
          </a:prstGeom>
        </p:spPr>
      </p:pic>
      <p:pic>
        <p:nvPicPr>
          <p:cNvPr id="28" name="Graf – indikace">
            <a:extLst>
              <a:ext uri="{FF2B5EF4-FFF2-40B4-BE49-F238E27FC236}">
                <a16:creationId xmlns:a16="http://schemas.microsoft.com/office/drawing/2014/main" id="{BDF4D705-DB0E-8BE1-21BE-4EA0E8F2393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30" y="1805263"/>
            <a:ext cx="909248" cy="729581"/>
          </a:xfrm>
          <a:prstGeom prst="rect">
            <a:avLst/>
          </a:prstGeom>
        </p:spPr>
      </p:pic>
      <p:pic>
        <p:nvPicPr>
          <p:cNvPr id="34" name="Posuvnik">
            <a:extLst>
              <a:ext uri="{FF2B5EF4-FFF2-40B4-BE49-F238E27FC236}">
                <a16:creationId xmlns:a16="http://schemas.microsoft.com/office/drawing/2014/main" id="{1F60531A-73E1-4B87-D5E7-8793D297E5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60" y="2447869"/>
            <a:ext cx="236971" cy="78193"/>
          </a:xfrm>
          <a:prstGeom prst="rect">
            <a:avLst/>
          </a:prstGeom>
        </p:spPr>
      </p:pic>
      <p:cxnSp>
        <p:nvCxnSpPr>
          <p:cNvPr id="120" name="Spojnice 1">
            <a:extLst>
              <a:ext uri="{FF2B5EF4-FFF2-40B4-BE49-F238E27FC236}">
                <a16:creationId xmlns:a16="http://schemas.microsoft.com/office/drawing/2014/main" id="{2C48907B-CBE5-8E01-AC4E-7302373E7300}"/>
              </a:ext>
            </a:extLst>
          </p:cNvPr>
          <p:cNvCxnSpPr/>
          <p:nvPr userDrawn="1"/>
        </p:nvCxnSpPr>
        <p:spPr>
          <a:xfrm>
            <a:off x="7716520" y="3598804"/>
            <a:ext cx="0" cy="1305010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pojnice 2">
            <a:extLst>
              <a:ext uri="{FF2B5EF4-FFF2-40B4-BE49-F238E27FC236}">
                <a16:creationId xmlns:a16="http://schemas.microsoft.com/office/drawing/2014/main" id="{44847DDB-F5A4-B1D0-07FE-92FDE64B8A5E}"/>
              </a:ext>
            </a:extLst>
          </p:cNvPr>
          <p:cNvCxnSpPr/>
          <p:nvPr userDrawn="1"/>
        </p:nvCxnSpPr>
        <p:spPr>
          <a:xfrm>
            <a:off x="7859395" y="3598804"/>
            <a:ext cx="0" cy="1305010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pojnice 3">
            <a:extLst>
              <a:ext uri="{FF2B5EF4-FFF2-40B4-BE49-F238E27FC236}">
                <a16:creationId xmlns:a16="http://schemas.microsoft.com/office/drawing/2014/main" id="{7B25A12C-DEF2-9439-2FC1-4EABE6DE78BB}"/>
              </a:ext>
            </a:extLst>
          </p:cNvPr>
          <p:cNvCxnSpPr>
            <a:cxnSpLocks/>
          </p:cNvCxnSpPr>
          <p:nvPr userDrawn="1"/>
        </p:nvCxnSpPr>
        <p:spPr>
          <a:xfrm>
            <a:off x="9324975" y="3657226"/>
            <a:ext cx="0" cy="1100068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pojnice 4">
            <a:extLst>
              <a:ext uri="{FF2B5EF4-FFF2-40B4-BE49-F238E27FC236}">
                <a16:creationId xmlns:a16="http://schemas.microsoft.com/office/drawing/2014/main" id="{37EE77D0-445B-54B6-C795-684D53B93C57}"/>
              </a:ext>
            </a:extLst>
          </p:cNvPr>
          <p:cNvCxnSpPr>
            <a:cxnSpLocks/>
          </p:cNvCxnSpPr>
          <p:nvPr userDrawn="1"/>
        </p:nvCxnSpPr>
        <p:spPr>
          <a:xfrm>
            <a:off x="9532620" y="3657226"/>
            <a:ext cx="0" cy="802379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pojnice 5">
            <a:extLst>
              <a:ext uri="{FF2B5EF4-FFF2-40B4-BE49-F238E27FC236}">
                <a16:creationId xmlns:a16="http://schemas.microsoft.com/office/drawing/2014/main" id="{38F8F19D-6759-3DA5-8540-BFB2022CB721}"/>
              </a:ext>
            </a:extLst>
          </p:cNvPr>
          <p:cNvCxnSpPr>
            <a:cxnSpLocks/>
          </p:cNvCxnSpPr>
          <p:nvPr userDrawn="1"/>
        </p:nvCxnSpPr>
        <p:spPr>
          <a:xfrm>
            <a:off x="9532620" y="4459605"/>
            <a:ext cx="1450340" cy="18415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pojnice 6">
            <a:extLst>
              <a:ext uri="{FF2B5EF4-FFF2-40B4-BE49-F238E27FC236}">
                <a16:creationId xmlns:a16="http://schemas.microsoft.com/office/drawing/2014/main" id="{E1C3E4D4-3695-DB96-2BD3-C8232803E87B}"/>
              </a:ext>
            </a:extLst>
          </p:cNvPr>
          <p:cNvCxnSpPr>
            <a:cxnSpLocks/>
            <a:stCxn id="22" idx="3"/>
          </p:cNvCxnSpPr>
          <p:nvPr userDrawn="1"/>
        </p:nvCxnSpPr>
        <p:spPr>
          <a:xfrm>
            <a:off x="8040366" y="3360996"/>
            <a:ext cx="688443" cy="1842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Semafor – svetla">
            <a:extLst>
              <a:ext uri="{FF2B5EF4-FFF2-40B4-BE49-F238E27FC236}">
                <a16:creationId xmlns:a16="http://schemas.microsoft.com/office/drawing/2014/main" id="{ACF94CC7-8CEA-92E0-54FE-D55E44B5D098}"/>
              </a:ext>
            </a:extLst>
          </p:cNvPr>
          <p:cNvSpPr/>
          <p:nvPr userDrawn="1"/>
        </p:nvSpPr>
        <p:spPr>
          <a:xfrm>
            <a:off x="10969292" y="2263724"/>
            <a:ext cx="90000" cy="9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pic>
        <p:nvPicPr>
          <p:cNvPr id="27" name="Koleje – prodlouzene">
            <a:extLst>
              <a:ext uri="{FF2B5EF4-FFF2-40B4-BE49-F238E27FC236}">
                <a16:creationId xmlns:a16="http://schemas.microsoft.com/office/drawing/2014/main" id="{576E0375-4677-F3E1-D2C7-EFEFF891E82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286" y="4748327"/>
            <a:ext cx="15917643" cy="86593"/>
          </a:xfrm>
          <a:prstGeom prst="rect">
            <a:avLst/>
          </a:prstGeom>
        </p:spPr>
      </p:pic>
      <p:grpSp>
        <p:nvGrpSpPr>
          <p:cNvPr id="25" name="Pod kolejemi">
            <a:extLst>
              <a:ext uri="{FF2B5EF4-FFF2-40B4-BE49-F238E27FC236}">
                <a16:creationId xmlns:a16="http://schemas.microsoft.com/office/drawing/2014/main" id="{62C8B32D-D211-258A-1708-D2903E2F4417}"/>
              </a:ext>
            </a:extLst>
          </p:cNvPr>
          <p:cNvGrpSpPr/>
          <p:nvPr userDrawn="1"/>
        </p:nvGrpSpPr>
        <p:grpSpPr>
          <a:xfrm>
            <a:off x="2107240" y="4904891"/>
            <a:ext cx="5982388" cy="98872"/>
            <a:chOff x="2107240" y="4904891"/>
            <a:chExt cx="5982388" cy="98872"/>
          </a:xfrm>
        </p:grpSpPr>
        <p:pic>
          <p:nvPicPr>
            <p:cNvPr id="17" name="Zarizeni pod koleje">
              <a:extLst>
                <a:ext uri="{FF2B5EF4-FFF2-40B4-BE49-F238E27FC236}">
                  <a16:creationId xmlns:a16="http://schemas.microsoft.com/office/drawing/2014/main" id="{D0018252-46F7-8B46-30ED-68EBA7D36A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874" y="4904891"/>
              <a:ext cx="573754" cy="98872"/>
            </a:xfrm>
            <a:prstGeom prst="rect">
              <a:avLst/>
            </a:prstGeom>
          </p:spPr>
        </p:pic>
        <p:pic>
          <p:nvPicPr>
            <p:cNvPr id="36" name="Zarizeni pod koleje">
              <a:extLst>
                <a:ext uri="{FF2B5EF4-FFF2-40B4-BE49-F238E27FC236}">
                  <a16:creationId xmlns:a16="http://schemas.microsoft.com/office/drawing/2014/main" id="{2BED4986-D379-CD9D-CBCD-B6B6CD513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240" y="4904891"/>
              <a:ext cx="573754" cy="98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3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accel="40000" decel="3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3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3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C70235F-C896-4870-ABCD-3D52EF91A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Logo">
            <a:extLst>
              <a:ext uri="{FF2B5EF4-FFF2-40B4-BE49-F238E27FC236}">
                <a16:creationId xmlns:a16="http://schemas.microsoft.com/office/drawing/2014/main" id="{24580967-2E54-47DC-92C6-474EC6154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cxnSp>
        <p:nvCxnSpPr>
          <p:cNvPr id="97" name="10 vlna">
            <a:extLst>
              <a:ext uri="{FF2B5EF4-FFF2-40B4-BE49-F238E27FC236}">
                <a16:creationId xmlns:a16="http://schemas.microsoft.com/office/drawing/2014/main" id="{7BDC4858-A2FF-A934-75DE-F3FD199BD3CF}"/>
              </a:ext>
            </a:extLst>
          </p:cNvPr>
          <p:cNvCxnSpPr>
            <a:cxnSpLocks/>
          </p:cNvCxnSpPr>
          <p:nvPr userDrawn="1"/>
        </p:nvCxnSpPr>
        <p:spPr>
          <a:xfrm>
            <a:off x="6921101" y="4391009"/>
            <a:ext cx="833619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12 vlna">
            <a:extLst>
              <a:ext uri="{FF2B5EF4-FFF2-40B4-BE49-F238E27FC236}">
                <a16:creationId xmlns:a16="http://schemas.microsoft.com/office/drawing/2014/main" id="{3FFF7723-5389-5C36-EEB4-61F55F03E606}"/>
              </a:ext>
            </a:extLst>
          </p:cNvPr>
          <p:cNvCxnSpPr>
            <a:cxnSpLocks/>
          </p:cNvCxnSpPr>
          <p:nvPr userDrawn="1"/>
        </p:nvCxnSpPr>
        <p:spPr>
          <a:xfrm>
            <a:off x="10313626" y="4124702"/>
            <a:ext cx="2152190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10 vlna">
            <a:extLst>
              <a:ext uri="{FF2B5EF4-FFF2-40B4-BE49-F238E27FC236}">
                <a16:creationId xmlns:a16="http://schemas.microsoft.com/office/drawing/2014/main" id="{5930526F-5E5D-1B33-EB62-952FE67A1703}"/>
              </a:ext>
            </a:extLst>
          </p:cNvPr>
          <p:cNvCxnSpPr>
            <a:cxnSpLocks/>
          </p:cNvCxnSpPr>
          <p:nvPr userDrawn="1"/>
        </p:nvCxnSpPr>
        <p:spPr>
          <a:xfrm>
            <a:off x="4177824" y="3590909"/>
            <a:ext cx="833619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10 vlna">
            <a:extLst>
              <a:ext uri="{FF2B5EF4-FFF2-40B4-BE49-F238E27FC236}">
                <a16:creationId xmlns:a16="http://schemas.microsoft.com/office/drawing/2014/main" id="{F6E01915-2E90-ED19-DCA3-17AE89934EF2}"/>
              </a:ext>
            </a:extLst>
          </p:cNvPr>
          <p:cNvCxnSpPr>
            <a:cxnSpLocks/>
          </p:cNvCxnSpPr>
          <p:nvPr userDrawn="1"/>
        </p:nvCxnSpPr>
        <p:spPr>
          <a:xfrm>
            <a:off x="7794861" y="3590909"/>
            <a:ext cx="833619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10 vlna">
            <a:extLst>
              <a:ext uri="{FF2B5EF4-FFF2-40B4-BE49-F238E27FC236}">
                <a16:creationId xmlns:a16="http://schemas.microsoft.com/office/drawing/2014/main" id="{E30B7F09-3CE9-0A2A-C9AB-A8AAC80A3A2C}"/>
              </a:ext>
            </a:extLst>
          </p:cNvPr>
          <p:cNvCxnSpPr>
            <a:cxnSpLocks/>
          </p:cNvCxnSpPr>
          <p:nvPr userDrawn="1"/>
        </p:nvCxnSpPr>
        <p:spPr>
          <a:xfrm>
            <a:off x="5798580" y="4124702"/>
            <a:ext cx="1442813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lana vlevo">
            <a:extLst>
              <a:ext uri="{FF2B5EF4-FFF2-40B4-BE49-F238E27FC236}">
                <a16:creationId xmlns:a16="http://schemas.microsoft.com/office/drawing/2014/main" id="{FF9527EB-76B0-E32C-DB44-17B31DCF36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3413" y="2550221"/>
            <a:ext cx="9923764" cy="626055"/>
          </a:xfrm>
          <a:prstGeom prst="rect">
            <a:avLst/>
          </a:prstGeom>
        </p:spPr>
      </p:pic>
      <p:pic>
        <p:nvPicPr>
          <p:cNvPr id="87" name="lana vpravo">
            <a:extLst>
              <a:ext uri="{FF2B5EF4-FFF2-40B4-BE49-F238E27FC236}">
                <a16:creationId xmlns:a16="http://schemas.microsoft.com/office/drawing/2014/main" id="{53AEEC4F-4DC0-6824-C0EE-08C8341F68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3889" y="2550221"/>
            <a:ext cx="9917033" cy="626055"/>
          </a:xfrm>
          <a:prstGeom prst="rect">
            <a:avLst/>
          </a:prstGeom>
        </p:spPr>
      </p:pic>
      <p:pic>
        <p:nvPicPr>
          <p:cNvPr id="85" name="oblouky vypln">
            <a:extLst>
              <a:ext uri="{FF2B5EF4-FFF2-40B4-BE49-F238E27FC236}">
                <a16:creationId xmlns:a16="http://schemas.microsoft.com/office/drawing/2014/main" id="{9A4EC0A8-EE62-FDB7-DE0F-6D0468733D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40726" y="2554147"/>
            <a:ext cx="11030020" cy="615958"/>
          </a:xfrm>
          <a:prstGeom prst="rect">
            <a:avLst/>
          </a:prstGeom>
        </p:spPr>
      </p:pic>
      <p:pic>
        <p:nvPicPr>
          <p:cNvPr id="83" name="oblouky">
            <a:extLst>
              <a:ext uri="{FF2B5EF4-FFF2-40B4-BE49-F238E27FC236}">
                <a16:creationId xmlns:a16="http://schemas.microsoft.com/office/drawing/2014/main" id="{1E4A27AE-9B53-C607-D756-B35C415A31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36238" y="2547977"/>
            <a:ext cx="11038996" cy="628299"/>
          </a:xfrm>
          <a:prstGeom prst="rect">
            <a:avLst/>
          </a:prstGeom>
        </p:spPr>
      </p:pic>
      <p:pic>
        <p:nvPicPr>
          <p:cNvPr id="30" name="05 rampa vpravo">
            <a:extLst>
              <a:ext uri="{FF2B5EF4-FFF2-40B4-BE49-F238E27FC236}">
                <a16:creationId xmlns:a16="http://schemas.microsoft.com/office/drawing/2014/main" id="{CFEAD478-12C3-9C5B-6D46-E13EFF45DC2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44635" y="3163357"/>
            <a:ext cx="3248083" cy="230563"/>
          </a:xfrm>
          <a:prstGeom prst="rect">
            <a:avLst/>
          </a:prstGeom>
        </p:spPr>
      </p:pic>
      <p:pic>
        <p:nvPicPr>
          <p:cNvPr id="23" name="04 rampa vlevo">
            <a:extLst>
              <a:ext uri="{FF2B5EF4-FFF2-40B4-BE49-F238E27FC236}">
                <a16:creationId xmlns:a16="http://schemas.microsoft.com/office/drawing/2014/main" id="{3CCC99CE-E793-9C17-F8B3-FDEDC07AE2E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18157" y="3163357"/>
            <a:ext cx="3248083" cy="230563"/>
          </a:xfrm>
          <a:prstGeom prst="rect">
            <a:avLst/>
          </a:prstGeom>
        </p:spPr>
      </p:pic>
      <p:cxnSp>
        <p:nvCxnSpPr>
          <p:cNvPr id="73" name="03 kolej">
            <a:extLst>
              <a:ext uri="{FF2B5EF4-FFF2-40B4-BE49-F238E27FC236}">
                <a16:creationId xmlns:a16="http://schemas.microsoft.com/office/drawing/2014/main" id="{C2F50015-A242-7CBB-9F65-070546365B40}"/>
              </a:ext>
            </a:extLst>
          </p:cNvPr>
          <p:cNvCxnSpPr>
            <a:cxnSpLocks/>
          </p:cNvCxnSpPr>
          <p:nvPr userDrawn="1"/>
        </p:nvCxnSpPr>
        <p:spPr>
          <a:xfrm>
            <a:off x="1841724" y="3167167"/>
            <a:ext cx="11984988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02 nosniky alt">
            <a:extLst>
              <a:ext uri="{FF2B5EF4-FFF2-40B4-BE49-F238E27FC236}">
                <a16:creationId xmlns:a16="http://schemas.microsoft.com/office/drawing/2014/main" id="{B371CDCC-047A-AB52-F0B0-7F84F1CC478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2011415" y="3161452"/>
            <a:ext cx="11082749" cy="697861"/>
          </a:xfrm>
          <a:prstGeom prst="rect">
            <a:avLst/>
          </a:prstGeom>
        </p:spPr>
      </p:pic>
      <p:grpSp>
        <p:nvGrpSpPr>
          <p:cNvPr id="81" name="01 voda">
            <a:extLst>
              <a:ext uri="{FF2B5EF4-FFF2-40B4-BE49-F238E27FC236}">
                <a16:creationId xmlns:a16="http://schemas.microsoft.com/office/drawing/2014/main" id="{6CD0F9F8-5B9C-BF09-3A4F-412F8330548E}"/>
              </a:ext>
            </a:extLst>
          </p:cNvPr>
          <p:cNvGrpSpPr/>
          <p:nvPr userDrawn="1"/>
        </p:nvGrpSpPr>
        <p:grpSpPr>
          <a:xfrm>
            <a:off x="2798922" y="3855286"/>
            <a:ext cx="6139045" cy="0"/>
            <a:chOff x="3045587" y="3853598"/>
            <a:chExt cx="5886958" cy="0"/>
          </a:xfrm>
        </p:grpSpPr>
        <p:cxnSp>
          <p:nvCxnSpPr>
            <p:cNvPr id="70" name="vlna">
              <a:extLst>
                <a:ext uri="{FF2B5EF4-FFF2-40B4-BE49-F238E27FC236}">
                  <a16:creationId xmlns:a16="http://schemas.microsoft.com/office/drawing/2014/main" id="{6711E3EB-177B-437C-C141-16F010B29C4D}"/>
                </a:ext>
              </a:extLst>
            </p:cNvPr>
            <p:cNvCxnSpPr/>
            <p:nvPr userDrawn="1"/>
          </p:nvCxnSpPr>
          <p:spPr>
            <a:xfrm>
              <a:off x="3045587" y="3853598"/>
              <a:ext cx="1442813" cy="0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vlna">
              <a:extLst>
                <a:ext uri="{FF2B5EF4-FFF2-40B4-BE49-F238E27FC236}">
                  <a16:creationId xmlns:a16="http://schemas.microsoft.com/office/drawing/2014/main" id="{9131216F-5064-D4B9-55E1-F88089618D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26236" y="3853598"/>
              <a:ext cx="4106309" cy="0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16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90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7"/>
            <a:ext cx="8097307" cy="33060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8101541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F56491-32BB-4DE5-A173-C0E2F5AA0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1" y="432000"/>
            <a:ext cx="1713673" cy="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0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37F213C-40DD-4D46-AF84-462EFBEF8D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85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0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7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7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7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8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62519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0"/>
            <a:ext cx="12195788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7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25" y="5554804"/>
            <a:ext cx="10875433" cy="496425"/>
          </a:xfrm>
        </p:spPr>
        <p:txBody>
          <a:bodyPr/>
          <a:lstStyle>
            <a:lvl1pPr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9" name="Picture 8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695451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Picture 13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24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tx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tx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6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25" y="357191"/>
            <a:ext cx="10875433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25" y="1509717"/>
            <a:ext cx="10875433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73"/>
            <a:ext cx="1212619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381" y="6327373"/>
            <a:ext cx="7656928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r>
              <a:rPr lang="cs-CZ"/>
              <a:t>Aktuální stav příprav VRT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41" y="6327373"/>
            <a:ext cx="641417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67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Picture 6" descr="logo-zapati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  <p:sldLayoutId id="2147483668" r:id="rId11"/>
    <p:sldLayoutId id="2147483669" r:id="rId12"/>
    <p:sldLayoutId id="2147483670" r:id="rId13"/>
    <p:sldLayoutId id="2147483697" r:id="rId14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320"/>
        </a:spcBef>
        <a:buClr>
          <a:schemeClr val="tx2"/>
        </a:buClr>
        <a:buFont typeface="Verdana" pitchFamily="34" charset="0"/>
        <a:buChar char="—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15980" indent="-335992" algn="l" defTabSz="1219170" rtl="0" eaLnBrk="1" latinLnBrk="0" hangingPunct="1">
        <a:spcBef>
          <a:spcPts val="320"/>
        </a:spcBef>
        <a:buClrTx/>
        <a:buFont typeface="Verdana" pitchFamily="34" charset="0"/>
        <a:buChar char="—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51971" indent="-335992" algn="l" defTabSz="1219170" rtl="0" eaLnBrk="1" latinLnBrk="0" hangingPunct="1">
        <a:spcBef>
          <a:spcPct val="20000"/>
        </a:spcBef>
        <a:buFont typeface="Verdana" pitchFamily="34" charset="0"/>
        <a:buChar char="—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487963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775956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063948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51941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639934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27927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orient="horz" pos="4592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45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C9B3193-FF2F-4585-9ACC-D9784657949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9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8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9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444">
          <p15:clr>
            <a:srgbClr val="F26B43"/>
          </p15:clr>
        </p15:guide>
        <p15:guide id="4" pos="419">
          <p15:clr>
            <a:srgbClr val="F26B43"/>
          </p15:clr>
        </p15:guide>
        <p15:guide id="5" pos="7261">
          <p15:clr>
            <a:srgbClr val="F26B43"/>
          </p15:clr>
        </p15:guide>
        <p15:guide id="6" orient="horz" pos="3375">
          <p15:clr>
            <a:srgbClr val="F26B43"/>
          </p15:clr>
        </p15:guide>
        <p15:guide id="7" pos="55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Technické zajímavosti VRT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3440649" y="6355056"/>
            <a:ext cx="8097308" cy="292507"/>
          </a:xfrm>
        </p:spPr>
        <p:txBody>
          <a:bodyPr/>
          <a:lstStyle/>
          <a:p>
            <a:pPr marL="0" indent="0" algn="r">
              <a:buNone/>
            </a:pPr>
            <a:r>
              <a:rPr lang="cs-CZ" dirty="0" smtClean="0"/>
              <a:t>29. </a:t>
            </a:r>
            <a:r>
              <a:rPr lang="cs-CZ" dirty="0"/>
              <a:t>ú</a:t>
            </a:r>
            <a:r>
              <a:rPr lang="cs-CZ" dirty="0" smtClean="0"/>
              <a:t>nora 2</a:t>
            </a:r>
            <a:r>
              <a:rPr lang="en-US" dirty="0" smtClean="0"/>
              <a:t>02</a:t>
            </a:r>
            <a:r>
              <a:rPr lang="cs-CZ" dirty="0" smtClean="0"/>
              <a:t>4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238E0D-6D66-6DD4-4309-B79622654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605776"/>
            <a:ext cx="8097308" cy="1122828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 smtClean="0"/>
              <a:t>Jiří Merta	</a:t>
            </a:r>
            <a:r>
              <a:rPr lang="cs-CZ" sz="1600" dirty="0" smtClean="0"/>
              <a:t>Správa železnic</a:t>
            </a:r>
          </a:p>
          <a:p>
            <a:pPr marL="0" indent="0">
              <a:buNone/>
            </a:pPr>
            <a:r>
              <a:rPr lang="cs-CZ" sz="1600" b="1" dirty="0" smtClean="0"/>
              <a:t>Lenka Cimpová	</a:t>
            </a:r>
            <a:r>
              <a:rPr lang="cs-CZ" sz="1600" dirty="0" smtClean="0"/>
              <a:t>SNCF Réseau</a:t>
            </a:r>
          </a:p>
          <a:p>
            <a:pPr marL="0" indent="0">
              <a:buNone/>
            </a:pPr>
            <a:r>
              <a:rPr lang="cs-CZ" sz="1600" b="1" dirty="0" smtClean="0"/>
              <a:t>Jan Kubelka	</a:t>
            </a:r>
            <a:r>
              <a:rPr lang="cs-CZ" sz="1600" dirty="0" smtClean="0"/>
              <a:t>Správa železnic</a:t>
            </a:r>
          </a:p>
          <a:p>
            <a:pPr marL="0" indent="0">
              <a:buNone/>
            </a:pPr>
            <a:r>
              <a:rPr lang="cs-CZ" sz="1600" b="1" dirty="0" smtClean="0"/>
              <a:t>Matyáš Hron	</a:t>
            </a:r>
            <a:r>
              <a:rPr lang="cs-CZ" sz="1600" dirty="0" smtClean="0"/>
              <a:t>Správa železnic</a:t>
            </a:r>
            <a:endParaRPr lang="cs-CZ" sz="16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991" y="109650"/>
            <a:ext cx="8662607" cy="48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2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9" b="21705"/>
          <a:stretch/>
        </p:blipFill>
        <p:spPr>
          <a:xfrm>
            <a:off x="0" y="0"/>
            <a:ext cx="12195788" cy="5469733"/>
          </a:xfrm>
          <a:solidFill>
            <a:schemeClr val="accent6"/>
          </a:solidFill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z="1000" smtClean="0"/>
              <a:pPr/>
              <a:t>2</a:t>
            </a:fld>
            <a:endParaRPr lang="cs-CZ" sz="1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Technická koncepce vysokorychlostních tratí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2E1CFA-AC67-4FA8-C184-9E962FB4C575}"/>
              </a:ext>
            </a:extLst>
          </p:cNvPr>
          <p:cNvSpPr txBox="1"/>
          <p:nvPr/>
        </p:nvSpPr>
        <p:spPr>
          <a:xfrm>
            <a:off x="2796028" y="4308437"/>
            <a:ext cx="1496246" cy="1068736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Kolejový rošt Štěrkové lože</a:t>
            </a:r>
          </a:p>
          <a:p>
            <a:r>
              <a:rPr lang="cs-CZ" sz="1000" dirty="0"/>
              <a:t>Asfaltový beton Štěrkodrť</a:t>
            </a:r>
          </a:p>
          <a:p>
            <a:r>
              <a:rPr lang="cs-CZ" sz="1000" dirty="0"/>
              <a:t>Konstrukční vrstvy Zemní těleso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2E1CFA-AC67-4FA8-C184-9E962FB4C575}"/>
              </a:ext>
            </a:extLst>
          </p:cNvPr>
          <p:cNvSpPr txBox="1"/>
          <p:nvPr/>
        </p:nvSpPr>
        <p:spPr>
          <a:xfrm>
            <a:off x="1985529" y="2049545"/>
            <a:ext cx="1364976" cy="453183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Napájecí </a:t>
            </a:r>
            <a:r>
              <a:rPr lang="cs-CZ" sz="1000" dirty="0" smtClean="0"/>
              <a:t>systém</a:t>
            </a:r>
          </a:p>
          <a:p>
            <a:r>
              <a:rPr lang="cs-CZ" sz="1000" b="0" dirty="0" smtClean="0"/>
              <a:t>2x </a:t>
            </a:r>
            <a:r>
              <a:rPr lang="cs-CZ" sz="1000" b="0" dirty="0"/>
              <a:t>25 kV, 50 Hz</a:t>
            </a: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64ABD0A8-5CE7-C2EA-6923-BFDDA24708E4}"/>
              </a:ext>
            </a:extLst>
          </p:cNvPr>
          <p:cNvSpPr/>
          <p:nvPr/>
        </p:nvSpPr>
        <p:spPr>
          <a:xfrm rot="5400000">
            <a:off x="3395624" y="2029988"/>
            <a:ext cx="200027" cy="239142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0E3E4CB-88AA-04E1-85CE-84093732B859}"/>
              </a:ext>
            </a:extLst>
          </p:cNvPr>
          <p:cNvSpPr txBox="1"/>
          <p:nvPr/>
        </p:nvSpPr>
        <p:spPr>
          <a:xfrm>
            <a:off x="9394793" y="3106321"/>
            <a:ext cx="1289040" cy="607071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</a:rPr>
              <a:t>ERTMS</a:t>
            </a:r>
          </a:p>
          <a:p>
            <a:r>
              <a:rPr lang="cs-CZ" sz="1000" dirty="0" smtClean="0">
                <a:solidFill>
                  <a:schemeClr val="bg1"/>
                </a:solidFill>
              </a:rPr>
              <a:t>- ETCS </a:t>
            </a:r>
            <a:r>
              <a:rPr lang="cs-CZ" sz="1000" dirty="0">
                <a:solidFill>
                  <a:schemeClr val="bg1"/>
                </a:solidFill>
              </a:rPr>
              <a:t>L2 bl3</a:t>
            </a:r>
          </a:p>
          <a:p>
            <a:r>
              <a:rPr lang="cs-CZ" sz="1000" dirty="0" smtClean="0">
                <a:solidFill>
                  <a:schemeClr val="bg1"/>
                </a:solidFill>
              </a:rPr>
              <a:t>- GSM-R </a:t>
            </a:r>
            <a:r>
              <a:rPr lang="cs-CZ" sz="1000" dirty="0">
                <a:solidFill>
                  <a:schemeClr val="bg1"/>
                </a:solidFill>
              </a:rPr>
              <a:t>/ FRMCS</a:t>
            </a: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CF0FBD98-8F5D-BB0F-5F1E-B4E3D082309C}"/>
              </a:ext>
            </a:extLst>
          </p:cNvPr>
          <p:cNvSpPr/>
          <p:nvPr/>
        </p:nvSpPr>
        <p:spPr>
          <a:xfrm>
            <a:off x="9394793" y="2832588"/>
            <a:ext cx="200027" cy="239142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8572389" y="5070842"/>
            <a:ext cx="777218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Oplocení</a:t>
            </a:r>
          </a:p>
        </p:txBody>
      </p:sp>
      <p:sp>
        <p:nvSpPr>
          <p:cNvPr id="14" name="Rovnoramenný trojúhelník 13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8309471" y="5052842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0E3E4CB-88AA-04E1-85CE-84093732B859}"/>
              </a:ext>
            </a:extLst>
          </p:cNvPr>
          <p:cNvSpPr txBox="1"/>
          <p:nvPr/>
        </p:nvSpPr>
        <p:spPr>
          <a:xfrm>
            <a:off x="10976149" y="2230159"/>
            <a:ext cx="1219026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 smtClean="0"/>
              <a:t>Silniční přístup</a:t>
            </a:r>
            <a:endParaRPr lang="cs-CZ" sz="10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9333578" y="4605237"/>
            <a:ext cx="2610972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Opatření pro prostupnost krajinou</a:t>
            </a:r>
          </a:p>
        </p:txBody>
      </p:sp>
      <p:sp>
        <p:nvSpPr>
          <p:cNvPr id="27" name="Rovnoramenný trojúhelník 26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9079480" y="4593287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162E1CFA-AC67-4FA8-C184-9E962FB4C575}"/>
              </a:ext>
            </a:extLst>
          </p:cNvPr>
          <p:cNvSpPr txBox="1"/>
          <p:nvPr/>
        </p:nvSpPr>
        <p:spPr>
          <a:xfrm>
            <a:off x="593505" y="4237692"/>
            <a:ext cx="1405205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/>
          <a:p>
            <a:r>
              <a:rPr lang="cs-CZ" sz="1000" b="1" dirty="0" smtClean="0">
                <a:solidFill>
                  <a:schemeClr val="bg1"/>
                </a:solidFill>
              </a:rPr>
              <a:t>Prvky odvodnění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31" name="Rovnoramenný trojúhelník 30">
            <a:extLst>
              <a:ext uri="{FF2B5EF4-FFF2-40B4-BE49-F238E27FC236}">
                <a16:creationId xmlns:a16="http://schemas.microsoft.com/office/drawing/2014/main" id="{64ABD0A8-5CE7-C2EA-6923-BFDDA24708E4}"/>
              </a:ext>
            </a:extLst>
          </p:cNvPr>
          <p:cNvSpPr/>
          <p:nvPr/>
        </p:nvSpPr>
        <p:spPr>
          <a:xfrm rot="5400000">
            <a:off x="2053877" y="4218135"/>
            <a:ext cx="200027" cy="239142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6293883" y="4399865"/>
            <a:ext cx="1440000" cy="760959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 smtClean="0"/>
              <a:t>Drážní stezka</a:t>
            </a:r>
          </a:p>
          <a:p>
            <a:r>
              <a:rPr lang="cs-CZ" sz="1000" dirty="0"/>
              <a:t>K</a:t>
            </a:r>
            <a:r>
              <a:rPr lang="cs-CZ" sz="1000" dirty="0" smtClean="0"/>
              <a:t>abelové žlaby</a:t>
            </a:r>
          </a:p>
          <a:p>
            <a:r>
              <a:rPr lang="cs-CZ" sz="1000" b="0" dirty="0" smtClean="0"/>
              <a:t>- Optická síť</a:t>
            </a:r>
          </a:p>
          <a:p>
            <a:r>
              <a:rPr lang="cs-CZ" sz="1000" b="0" dirty="0" smtClean="0"/>
              <a:t>- Rozvod el. energie</a:t>
            </a:r>
            <a:endParaRPr lang="cs-CZ" sz="1000" b="0" dirty="0"/>
          </a:p>
        </p:txBody>
      </p:sp>
      <p:sp>
        <p:nvSpPr>
          <p:cNvPr id="33" name="Rovnoramenný trojúhelník 32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6041013" y="4381865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8331663" y="1538240"/>
            <a:ext cx="1522582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 smtClean="0"/>
              <a:t>Pěší přístup údržby</a:t>
            </a:r>
            <a:endParaRPr lang="cs-CZ" sz="1000" dirty="0"/>
          </a:p>
        </p:txBody>
      </p:sp>
      <p:sp>
        <p:nvSpPr>
          <p:cNvPr id="35" name="Rovnoramenný trojúhelník 34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8078792" y="1520240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8690264" y="566360"/>
            <a:ext cx="2010795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 smtClean="0"/>
              <a:t>Přístup </a:t>
            </a:r>
            <a:r>
              <a:rPr lang="cs-CZ" sz="1000" dirty="0"/>
              <a:t>pro údržbu zeleně</a:t>
            </a:r>
          </a:p>
        </p:txBody>
      </p:sp>
      <p:sp>
        <p:nvSpPr>
          <p:cNvPr id="37" name="Rovnoramenný trojúhelník 36">
            <a:extLst>
              <a:ext uri="{FF2B5EF4-FFF2-40B4-BE49-F238E27FC236}">
                <a16:creationId xmlns:a16="http://schemas.microsoft.com/office/drawing/2014/main" id="{CF0FBD98-8F5D-BB0F-5F1E-B4E3D082309C}"/>
              </a:ext>
            </a:extLst>
          </p:cNvPr>
          <p:cNvSpPr/>
          <p:nvPr/>
        </p:nvSpPr>
        <p:spPr>
          <a:xfrm flipV="1">
            <a:off x="8690264" y="897818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8" name="Rovnoramenný trojúhelník 27">
            <a:extLst>
              <a:ext uri="{FF2B5EF4-FFF2-40B4-BE49-F238E27FC236}">
                <a16:creationId xmlns:a16="http://schemas.microsoft.com/office/drawing/2014/main" id="{64ABD0A8-5CE7-C2EA-6923-BFDDA24708E4}"/>
              </a:ext>
            </a:extLst>
          </p:cNvPr>
          <p:cNvSpPr/>
          <p:nvPr/>
        </p:nvSpPr>
        <p:spPr>
          <a:xfrm rot="5400000">
            <a:off x="4345101" y="4304625"/>
            <a:ext cx="200027" cy="239142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38" name="Rovnoramenný trojúhelník 37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10717013" y="2212159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162E1CFA-AC67-4FA8-C184-9E962FB4C575}"/>
              </a:ext>
            </a:extLst>
          </p:cNvPr>
          <p:cNvSpPr txBox="1"/>
          <p:nvPr/>
        </p:nvSpPr>
        <p:spPr>
          <a:xfrm>
            <a:off x="6023013" y="267065"/>
            <a:ext cx="1763027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/>
          <a:p>
            <a:r>
              <a:rPr lang="cs-CZ" sz="1000" b="1" dirty="0" smtClean="0">
                <a:solidFill>
                  <a:schemeClr val="bg1"/>
                </a:solidFill>
              </a:rPr>
              <a:t>Mimoúrovňová křížení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41" name="Rovnoramenný trojúhelník 40">
            <a:extLst>
              <a:ext uri="{FF2B5EF4-FFF2-40B4-BE49-F238E27FC236}">
                <a16:creationId xmlns:a16="http://schemas.microsoft.com/office/drawing/2014/main" id="{CF0FBD98-8F5D-BB0F-5F1E-B4E3D082309C}"/>
              </a:ext>
            </a:extLst>
          </p:cNvPr>
          <p:cNvSpPr/>
          <p:nvPr/>
        </p:nvSpPr>
        <p:spPr>
          <a:xfrm flipV="1">
            <a:off x="7584440" y="589814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417552" y="3489322"/>
            <a:ext cx="777218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Oplocení</a:t>
            </a:r>
          </a:p>
        </p:txBody>
      </p:sp>
      <p:sp>
        <p:nvSpPr>
          <p:cNvPr id="44" name="Rovnoramenný trojúhelník 43">
            <a:extLst>
              <a:ext uri="{FF2B5EF4-FFF2-40B4-BE49-F238E27FC236}">
                <a16:creationId xmlns:a16="http://schemas.microsoft.com/office/drawing/2014/main" id="{64ABD0A8-5CE7-C2EA-6923-BFDDA24708E4}"/>
              </a:ext>
            </a:extLst>
          </p:cNvPr>
          <p:cNvSpPr/>
          <p:nvPr/>
        </p:nvSpPr>
        <p:spPr>
          <a:xfrm rot="5400000">
            <a:off x="1255774" y="3483431"/>
            <a:ext cx="200027" cy="239142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rázek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" b="18302"/>
          <a:stretch/>
        </p:blipFill>
        <p:spPr>
          <a:xfrm flipH="1">
            <a:off x="0" y="-6136"/>
            <a:ext cx="12195788" cy="5469733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Podoba </a:t>
            </a:r>
            <a:r>
              <a:rPr lang="cs-CZ" dirty="0"/>
              <a:t>vysokorychlostních tratí</a:t>
            </a:r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62E1CFA-AC67-4FA8-C184-9E962FB4C575}"/>
              </a:ext>
            </a:extLst>
          </p:cNvPr>
          <p:cNvSpPr txBox="1"/>
          <p:nvPr/>
        </p:nvSpPr>
        <p:spPr>
          <a:xfrm>
            <a:off x="2788248" y="4305244"/>
            <a:ext cx="1496246" cy="1068736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Kolejový rošt Štěrkové lože</a:t>
            </a:r>
          </a:p>
          <a:p>
            <a:r>
              <a:rPr lang="cs-CZ" sz="1000" dirty="0"/>
              <a:t>Asfaltový beton Štěrkodrť</a:t>
            </a:r>
          </a:p>
          <a:p>
            <a:r>
              <a:rPr lang="cs-CZ" sz="1000" dirty="0"/>
              <a:t>Konstrukční vrstvy Zemní těleso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2E1CFA-AC67-4FA8-C184-9E962FB4C575}"/>
              </a:ext>
            </a:extLst>
          </p:cNvPr>
          <p:cNvSpPr txBox="1"/>
          <p:nvPr/>
        </p:nvSpPr>
        <p:spPr>
          <a:xfrm>
            <a:off x="4478241" y="880804"/>
            <a:ext cx="1364976" cy="453183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Napájecí </a:t>
            </a:r>
            <a:r>
              <a:rPr lang="cs-CZ" sz="1000" dirty="0" smtClean="0"/>
              <a:t>systém</a:t>
            </a:r>
          </a:p>
          <a:p>
            <a:r>
              <a:rPr lang="cs-CZ" sz="1000" b="0" dirty="0" smtClean="0"/>
              <a:t>2x </a:t>
            </a:r>
            <a:r>
              <a:rPr lang="cs-CZ" sz="1000" b="0" dirty="0"/>
              <a:t>25 kV, 50 Hz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0E3E4CB-88AA-04E1-85CE-84093732B859}"/>
              </a:ext>
            </a:extLst>
          </p:cNvPr>
          <p:cNvSpPr txBox="1"/>
          <p:nvPr/>
        </p:nvSpPr>
        <p:spPr>
          <a:xfrm>
            <a:off x="8026987" y="213351"/>
            <a:ext cx="1289040" cy="607071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</a:rPr>
              <a:t>ERTMS</a:t>
            </a:r>
          </a:p>
          <a:p>
            <a:r>
              <a:rPr lang="cs-CZ" sz="1000" dirty="0" smtClean="0">
                <a:solidFill>
                  <a:schemeClr val="bg1"/>
                </a:solidFill>
              </a:rPr>
              <a:t>- ETCS </a:t>
            </a:r>
            <a:r>
              <a:rPr lang="cs-CZ" sz="1000" dirty="0">
                <a:solidFill>
                  <a:schemeClr val="bg1"/>
                </a:solidFill>
              </a:rPr>
              <a:t>L2 bl3</a:t>
            </a:r>
          </a:p>
          <a:p>
            <a:r>
              <a:rPr lang="cs-CZ" sz="1000" dirty="0" smtClean="0">
                <a:solidFill>
                  <a:schemeClr val="bg1"/>
                </a:solidFill>
              </a:rPr>
              <a:t>- GSM-R </a:t>
            </a:r>
            <a:r>
              <a:rPr lang="cs-CZ" sz="1000" dirty="0">
                <a:solidFill>
                  <a:schemeClr val="bg1"/>
                </a:solidFill>
              </a:rPr>
              <a:t>/ FRMCS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7704862" y="3098119"/>
            <a:ext cx="777218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Oplocení</a:t>
            </a: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7441944" y="3080119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2E1CFA-AC67-4FA8-C184-9E962FB4C575}"/>
              </a:ext>
            </a:extLst>
          </p:cNvPr>
          <p:cNvSpPr txBox="1"/>
          <p:nvPr/>
        </p:nvSpPr>
        <p:spPr>
          <a:xfrm>
            <a:off x="8263705" y="2496925"/>
            <a:ext cx="1405205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/>
          <a:p>
            <a:r>
              <a:rPr lang="cs-CZ" sz="1000" b="1" dirty="0" smtClean="0">
                <a:solidFill>
                  <a:schemeClr val="bg1"/>
                </a:solidFill>
              </a:rPr>
              <a:t>Prvky odvodnění</a:t>
            </a:r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5638003" y="3416780"/>
            <a:ext cx="1440000" cy="760959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 smtClean="0"/>
              <a:t>Drážní stezka</a:t>
            </a:r>
          </a:p>
          <a:p>
            <a:r>
              <a:rPr lang="cs-CZ" sz="1000" dirty="0"/>
              <a:t>K</a:t>
            </a:r>
            <a:r>
              <a:rPr lang="cs-CZ" sz="1000" dirty="0" smtClean="0"/>
              <a:t>abelové žlaby</a:t>
            </a:r>
          </a:p>
          <a:p>
            <a:r>
              <a:rPr lang="cs-CZ" sz="1000" b="0" dirty="0" smtClean="0"/>
              <a:t>- Optická síť</a:t>
            </a:r>
          </a:p>
          <a:p>
            <a:r>
              <a:rPr lang="cs-CZ" sz="1000" b="0" dirty="0" smtClean="0"/>
              <a:t>- Rozvod el. energie</a:t>
            </a:r>
            <a:endParaRPr lang="cs-CZ" sz="1000" b="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2787258" y="1686522"/>
            <a:ext cx="2010795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 smtClean="0"/>
              <a:t>Přístup </a:t>
            </a:r>
            <a:r>
              <a:rPr lang="cs-CZ" sz="1000" dirty="0"/>
              <a:t>pro údržbu zeleně</a:t>
            </a:r>
          </a:p>
        </p:txBody>
      </p:sp>
      <p:sp>
        <p:nvSpPr>
          <p:cNvPr id="18" name="Rovnoramenný trojúhelník 17">
            <a:extLst>
              <a:ext uri="{FF2B5EF4-FFF2-40B4-BE49-F238E27FC236}">
                <a16:creationId xmlns:a16="http://schemas.microsoft.com/office/drawing/2014/main" id="{CF0FBD98-8F5D-BB0F-5F1E-B4E3D082309C}"/>
              </a:ext>
            </a:extLst>
          </p:cNvPr>
          <p:cNvSpPr/>
          <p:nvPr/>
        </p:nvSpPr>
        <p:spPr>
          <a:xfrm flipV="1">
            <a:off x="4613463" y="2024593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0" name="Rovnoramenný trojúhelník 19">
            <a:extLst>
              <a:ext uri="{FF2B5EF4-FFF2-40B4-BE49-F238E27FC236}">
                <a16:creationId xmlns:a16="http://schemas.microsoft.com/office/drawing/2014/main" id="{CF0FBD98-8F5D-BB0F-5F1E-B4E3D082309C}"/>
              </a:ext>
            </a:extLst>
          </p:cNvPr>
          <p:cNvSpPr/>
          <p:nvPr/>
        </p:nvSpPr>
        <p:spPr>
          <a:xfrm flipV="1">
            <a:off x="8026987" y="852320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1" name="Rovnoramenný trojúhelník 20">
            <a:extLst>
              <a:ext uri="{FF2B5EF4-FFF2-40B4-BE49-F238E27FC236}">
                <a16:creationId xmlns:a16="http://schemas.microsoft.com/office/drawing/2014/main" id="{CF0FBD98-8F5D-BB0F-5F1E-B4E3D082309C}"/>
              </a:ext>
            </a:extLst>
          </p:cNvPr>
          <p:cNvSpPr/>
          <p:nvPr/>
        </p:nvSpPr>
        <p:spPr>
          <a:xfrm flipV="1">
            <a:off x="5641617" y="1387066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02EAE65-FD47-40DB-BD7A-FFD4E1E0ED56}"/>
              </a:ext>
            </a:extLst>
          </p:cNvPr>
          <p:cNvSpPr txBox="1"/>
          <p:nvPr/>
        </p:nvSpPr>
        <p:spPr>
          <a:xfrm>
            <a:off x="1968594" y="2320775"/>
            <a:ext cx="777218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/>
              <a:t>Oplocení</a:t>
            </a:r>
          </a:p>
        </p:txBody>
      </p:sp>
      <p:sp>
        <p:nvSpPr>
          <p:cNvPr id="23" name="Rovnoramenný trojúhelník 22">
            <a:extLst>
              <a:ext uri="{FF2B5EF4-FFF2-40B4-BE49-F238E27FC236}">
                <a16:creationId xmlns:a16="http://schemas.microsoft.com/office/drawing/2014/main" id="{64ABD0A8-5CE7-C2EA-6923-BFDDA24708E4}"/>
              </a:ext>
            </a:extLst>
          </p:cNvPr>
          <p:cNvSpPr/>
          <p:nvPr/>
        </p:nvSpPr>
        <p:spPr>
          <a:xfrm rot="5400000">
            <a:off x="2806816" y="2314884"/>
            <a:ext cx="200027" cy="239142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5" name="Rovnoramenný trojúhelník 24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5381064" y="3398780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6" name="Rovnoramenný trojúhelník 25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2526552" y="4292198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7" name="Rovnoramenný trojúhelník 26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8006726" y="2486103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0E3E4CB-88AA-04E1-85CE-84093732B859}"/>
              </a:ext>
            </a:extLst>
          </p:cNvPr>
          <p:cNvSpPr txBox="1"/>
          <p:nvPr/>
        </p:nvSpPr>
        <p:spPr>
          <a:xfrm>
            <a:off x="10976149" y="1585722"/>
            <a:ext cx="1219026" cy="299295"/>
          </a:xfrm>
          <a:prstGeom prst="rect">
            <a:avLst/>
          </a:prstGeom>
          <a:solidFill>
            <a:schemeClr val="accent6"/>
          </a:solidFill>
          <a:ln w="127000">
            <a:noFill/>
            <a:miter lim="800000"/>
          </a:ln>
        </p:spPr>
        <p:txBody>
          <a:bodyPr wrap="square" lIns="72000" tIns="72000" rIns="72000" bIns="72000" rtlCol="0">
            <a:spAutoFit/>
          </a:bodyPr>
          <a:lstStyle>
            <a:defPPr>
              <a:defRPr lang="cs-CZ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cs-CZ" sz="1000" dirty="0" smtClean="0"/>
              <a:t>Silniční přístup</a:t>
            </a:r>
            <a:endParaRPr lang="cs-CZ" sz="1000" dirty="0"/>
          </a:p>
        </p:txBody>
      </p:sp>
      <p:sp>
        <p:nvSpPr>
          <p:cNvPr id="29" name="Rovnoramenný trojúhelník 28">
            <a:extLst>
              <a:ext uri="{FF2B5EF4-FFF2-40B4-BE49-F238E27FC236}">
                <a16:creationId xmlns:a16="http://schemas.microsoft.com/office/drawing/2014/main" id="{05F10EB2-6C7B-4FD7-BA67-49DB2E0367A8}"/>
              </a:ext>
            </a:extLst>
          </p:cNvPr>
          <p:cNvSpPr/>
          <p:nvPr/>
        </p:nvSpPr>
        <p:spPr>
          <a:xfrm rot="16200000">
            <a:off x="10717013" y="1567722"/>
            <a:ext cx="201600" cy="237600"/>
          </a:xfrm>
          <a:prstGeom prst="triangl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 b="13617"/>
          <a:stretch>
            <a:fillRect/>
          </a:stretch>
        </p:blipFill>
        <p:spPr/>
      </p:pic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Údržba vysokorychlostních tratí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CF82830-A0D0-D0DB-174F-C817DCF79C15}"/>
              </a:ext>
            </a:extLst>
          </p:cNvPr>
          <p:cNvSpPr/>
          <p:nvPr/>
        </p:nvSpPr>
        <p:spPr>
          <a:xfrm>
            <a:off x="8900932" y="6049542"/>
            <a:ext cx="3291068" cy="22107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ctr" anchorCtr="0"/>
          <a:lstStyle/>
          <a:p>
            <a:pPr algn="ctr"/>
            <a:r>
              <a:rPr lang="cs-CZ" sz="900" b="1" dirty="0" smtClean="0">
                <a:solidFill>
                  <a:schemeClr val="bg1"/>
                </a:solidFill>
              </a:rPr>
              <a:t>Roudnice </a:t>
            </a:r>
            <a:r>
              <a:rPr lang="cs-CZ" sz="900" b="1" dirty="0">
                <a:solidFill>
                  <a:schemeClr val="bg1"/>
                </a:solidFill>
              </a:rPr>
              <a:t>nad Labem </a:t>
            </a:r>
            <a:r>
              <a:rPr lang="cs-CZ" sz="900" b="1" dirty="0" smtClean="0">
                <a:solidFill>
                  <a:schemeClr val="bg1"/>
                </a:solidFill>
              </a:rPr>
              <a:t>VRT – údržbová základna</a:t>
            </a:r>
            <a:endParaRPr lang="cs-CZ" sz="900" b="1" dirty="0">
              <a:solidFill>
                <a:schemeClr val="bg1"/>
              </a:solidFill>
            </a:endParaRPr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1" b="17509"/>
          <a:stretch/>
        </p:blipFill>
        <p:spPr/>
      </p:pic>
    </p:spTree>
    <p:extLst>
      <p:ext uri="{BB962C8B-B14F-4D97-AF65-F5344CB8AC3E}">
        <p14:creationId xmlns:p14="http://schemas.microsoft.com/office/powerpoint/2010/main" val="4906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FB13C1B-B3A4-3F85-ED12-A1F317B2705D}"/>
              </a:ext>
            </a:extLst>
          </p:cNvPr>
          <p:cNvSpPr/>
          <p:nvPr/>
        </p:nvSpPr>
        <p:spPr>
          <a:xfrm>
            <a:off x="8900932" y="6049542"/>
            <a:ext cx="3291068" cy="221070"/>
          </a:xfrm>
          <a:prstGeom prst="rect">
            <a:avLst/>
          </a:prstGeom>
          <a:solidFill>
            <a:srgbClr val="34A4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ctr" anchorCtr="0"/>
          <a:lstStyle/>
          <a:p>
            <a:pPr algn="ctr"/>
            <a:r>
              <a:rPr lang="cs-CZ" sz="900" b="1" dirty="0" smtClean="0">
                <a:solidFill>
                  <a:schemeClr val="bg1"/>
                </a:solidFill>
              </a:rPr>
              <a:t>Roudnice </a:t>
            </a:r>
            <a:r>
              <a:rPr lang="cs-CZ" sz="900" b="1" dirty="0">
                <a:solidFill>
                  <a:schemeClr val="bg1"/>
                </a:solidFill>
              </a:rPr>
              <a:t>nad Labem VRT</a:t>
            </a:r>
          </a:p>
        </p:txBody>
      </p:sp>
      <p:pic>
        <p:nvPicPr>
          <p:cNvPr id="5" name="Zástupný symbol pro obrázek 7">
            <a:extLst>
              <a:ext uri="{FF2B5EF4-FFF2-40B4-BE49-F238E27FC236}">
                <a16:creationId xmlns:a16="http://schemas.microsoft.com/office/drawing/2014/main" id="{8557FA02-230A-A97B-9B71-F574A6DABA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051550"/>
          </a:xfrm>
        </p:spPr>
      </p:pic>
    </p:spTree>
    <p:extLst>
      <p:ext uri="{BB962C8B-B14F-4D97-AF65-F5344CB8AC3E}">
        <p14:creationId xmlns:p14="http://schemas.microsoft.com/office/powerpoint/2010/main" val="39925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6" name="Zástupný symbol pro obrázek 9">
            <a:extLst>
              <a:ext uri="{FF2B5EF4-FFF2-40B4-BE49-F238E27FC236}">
                <a16:creationId xmlns:a16="http://schemas.microsoft.com/office/drawing/2014/main" id="{F18FBC82-119D-2CE5-2C2B-2158619106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051550"/>
          </a:xfr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CF82830-A0D0-D0DB-174F-C817DCF79C15}"/>
              </a:ext>
            </a:extLst>
          </p:cNvPr>
          <p:cNvSpPr/>
          <p:nvPr/>
        </p:nvSpPr>
        <p:spPr>
          <a:xfrm>
            <a:off x="8900932" y="6049542"/>
            <a:ext cx="3291068" cy="221070"/>
          </a:xfrm>
          <a:prstGeom prst="rect">
            <a:avLst/>
          </a:prstGeom>
          <a:solidFill>
            <a:srgbClr val="34A4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ctr" anchorCtr="0"/>
          <a:lstStyle/>
          <a:p>
            <a:pPr algn="ctr"/>
            <a:r>
              <a:rPr lang="cs-CZ" sz="900" b="1" dirty="0" smtClean="0">
                <a:solidFill>
                  <a:schemeClr val="bg1"/>
                </a:solidFill>
              </a:rPr>
              <a:t>Praha východ VRT</a:t>
            </a:r>
            <a:endParaRPr lang="cs-CZ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CF82830-A0D0-D0DB-174F-C817DCF79C15}"/>
              </a:ext>
            </a:extLst>
          </p:cNvPr>
          <p:cNvSpPr/>
          <p:nvPr/>
        </p:nvSpPr>
        <p:spPr>
          <a:xfrm>
            <a:off x="8900932" y="6049542"/>
            <a:ext cx="3291068" cy="221070"/>
          </a:xfrm>
          <a:prstGeom prst="rect">
            <a:avLst/>
          </a:prstGeom>
          <a:solidFill>
            <a:srgbClr val="34A4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ctr" anchorCtr="0"/>
          <a:lstStyle/>
          <a:p>
            <a:pPr algn="ctr"/>
            <a:r>
              <a:rPr lang="cs-CZ" sz="900" b="1" dirty="0" smtClean="0">
                <a:solidFill>
                  <a:schemeClr val="bg1"/>
                </a:solidFill>
              </a:rPr>
              <a:t>Praha východ VRT</a:t>
            </a:r>
            <a:endParaRPr lang="cs-CZ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8100204" y="1509712"/>
            <a:ext cx="3437746" cy="1919288"/>
          </a:xfrm>
        </p:spPr>
        <p:txBody>
          <a:bodyPr/>
          <a:lstStyle/>
          <a:p>
            <a:pPr marL="0" indent="0" algn="l">
              <a:buNone/>
            </a:pPr>
            <a:r>
              <a:rPr lang="cs-CZ" sz="1800" dirty="0" smtClean="0">
                <a:solidFill>
                  <a:srgbClr val="002B59"/>
                </a:solidFill>
              </a:rPr>
              <a:t>Technické zajímavosti VRT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 algn="l">
              <a:buNone/>
            </a:pPr>
            <a:r>
              <a:rPr lang="cs-CZ" b="0" dirty="0"/>
              <a:t>Jiří </a:t>
            </a:r>
            <a:r>
              <a:rPr lang="cs-CZ" b="0" dirty="0" smtClean="0"/>
              <a:t>Merta		Správa </a:t>
            </a:r>
            <a:r>
              <a:rPr lang="cs-CZ" b="0" dirty="0"/>
              <a:t>železnic</a:t>
            </a:r>
          </a:p>
          <a:p>
            <a:pPr marL="0" indent="0" algn="l">
              <a:buNone/>
            </a:pPr>
            <a:r>
              <a:rPr lang="cs-CZ" b="0" dirty="0"/>
              <a:t>Lenka </a:t>
            </a:r>
            <a:r>
              <a:rPr lang="cs-CZ" b="0" dirty="0" smtClean="0"/>
              <a:t>Cimpová	SNCF </a:t>
            </a:r>
            <a:r>
              <a:rPr lang="cs-CZ" b="0" dirty="0"/>
              <a:t>Réseau</a:t>
            </a:r>
          </a:p>
          <a:p>
            <a:pPr marL="0" indent="0" algn="l">
              <a:buNone/>
            </a:pPr>
            <a:r>
              <a:rPr lang="cs-CZ" b="0" dirty="0"/>
              <a:t>Jan Kubelka	Správa železnic</a:t>
            </a:r>
          </a:p>
          <a:p>
            <a:pPr marL="0" indent="0" algn="l">
              <a:buNone/>
            </a:pPr>
            <a:r>
              <a:rPr lang="cs-CZ" b="0" dirty="0"/>
              <a:t>Matyáš Hron	Správa železnic</a:t>
            </a:r>
          </a:p>
          <a:p>
            <a:pPr marL="504000" lvl="2" indent="0">
              <a:buNone/>
            </a:pPr>
            <a:endParaRPr lang="cs-CZ" dirty="0" smtClean="0">
              <a:solidFill>
                <a:srgbClr val="002B59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www.spravazeleznic.cz/vrt</a:t>
            </a:r>
          </a:p>
          <a:p>
            <a:pPr marL="0" indent="0">
              <a:buNone/>
            </a:pPr>
            <a:r>
              <a:rPr lang="cs-CZ" dirty="0" smtClean="0"/>
              <a:t>www.vrtky.cz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/>
                </a:solidFill>
              </a:rPr>
              <a:t>Děkujeme za pozornost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mtClean="0"/>
              <a:t>© Správa železnic, státní organizace </a:t>
            </a:r>
          </a:p>
          <a:p>
            <a:pPr marL="0" indent="0">
              <a:buNone/>
            </a:pPr>
            <a:r>
              <a:rPr lang="cs-CZ" smtClean="0"/>
              <a:t>Dlážděná 1003/7, 110 00 Praha 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3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Základní dynamická prezentac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4E4B4A-762D-4788-A02B-B0D098C24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A0DFF0E-4DB8-41B7-B56E-ED52B3911F74}">
  <ds:schemaRefs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sharepoint/v3/field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611C99E-EE2E-4410-82A3-3F67F1368F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18060</TotalTime>
  <Words>966</Words>
  <Application>Microsoft Office PowerPoint</Application>
  <PresentationFormat>Širokoúhlá obrazovka</PresentationFormat>
  <Paragraphs>96</Paragraphs>
  <Slides>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Calibri</vt:lpstr>
      <vt:lpstr>Verdana</vt:lpstr>
      <vt:lpstr>Wingdings</vt:lpstr>
      <vt:lpstr>Office Theme</vt:lpstr>
      <vt:lpstr>Základní dynamická prezentace</vt:lpstr>
      <vt:lpstr>Technické zajímavosti VRT</vt:lpstr>
      <vt:lpstr>Technická koncepce vysokorychlostních tratí</vt:lpstr>
      <vt:lpstr>Podoba vysokorychlostních tratí</vt:lpstr>
      <vt:lpstr>Údržba vysokorychlostních tratí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Kolář Petr, Ing.</dc:creator>
  <cp:lastModifiedBy>Merta Jiří, Ing.</cp:lastModifiedBy>
  <cp:revision>1061</cp:revision>
  <dcterms:created xsi:type="dcterms:W3CDTF">2018-05-24T14:44:43Z</dcterms:created>
  <dcterms:modified xsi:type="dcterms:W3CDTF">2024-02-27T06:24:47Z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