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29"/>
  </p:notesMasterIdLst>
  <p:sldIdLst>
    <p:sldId id="319" r:id="rId5"/>
    <p:sldId id="400" r:id="rId6"/>
    <p:sldId id="386" r:id="rId7"/>
    <p:sldId id="402" r:id="rId8"/>
    <p:sldId id="397" r:id="rId9"/>
    <p:sldId id="398" r:id="rId10"/>
    <p:sldId id="406" r:id="rId11"/>
    <p:sldId id="403" r:id="rId12"/>
    <p:sldId id="404" r:id="rId13"/>
    <p:sldId id="392" r:id="rId14"/>
    <p:sldId id="405" r:id="rId15"/>
    <p:sldId id="377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7" r:id="rId26"/>
    <p:sldId id="418" r:id="rId27"/>
    <p:sldId id="419" r:id="rId2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73" userDrawn="1">
          <p15:clr>
            <a:srgbClr val="A4A3A4"/>
          </p15:clr>
        </p15:guide>
        <p15:guide id="3" orient="horz" pos="4125" userDrawn="1">
          <p15:clr>
            <a:srgbClr val="A4A3A4"/>
          </p15:clr>
        </p15:guide>
        <p15:guide id="5" orient="horz" pos="3822" userDrawn="1">
          <p15:clr>
            <a:srgbClr val="A4A3A4"/>
          </p15:clr>
        </p15:guide>
        <p15:guide id="6" orient="horz" pos="95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17" userDrawn="1">
          <p15:clr>
            <a:srgbClr val="A4A3A4"/>
          </p15:clr>
        </p15:guide>
        <p15:guide id="9" pos="7268" userDrawn="1">
          <p15:clr>
            <a:srgbClr val="A4A3A4"/>
          </p15:clr>
        </p15:guide>
        <p15:guide id="10" pos="2732" userDrawn="1">
          <p15:clr>
            <a:srgbClr val="A4A3A4"/>
          </p15:clr>
        </p15:guide>
        <p15:guide id="11" pos="4948" userDrawn="1">
          <p15:clr>
            <a:srgbClr val="A4A3A4"/>
          </p15:clr>
        </p15:guide>
        <p15:guide id="12" pos="5152" userDrawn="1">
          <p15:clr>
            <a:srgbClr val="A4A3A4"/>
          </p15:clr>
        </p15:guide>
        <p15:guide id="13" pos="3735" userDrawn="1">
          <p15:clr>
            <a:srgbClr val="A4A3A4"/>
          </p15:clr>
        </p15:guide>
        <p15:guide id="14" pos="3945" userDrawn="1">
          <p15:clr>
            <a:srgbClr val="A4A3A4"/>
          </p15:clr>
        </p15:guide>
        <p15:guide id="15" pos="2528" userDrawn="1">
          <p15:clr>
            <a:srgbClr val="A4A3A4"/>
          </p15:clr>
        </p15:guide>
        <p15:guide id="16" orient="horz" pos="34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802F5-43A0-4B0D-9363-3295F46EB3B9}" v="22" dt="2024-02-14T17:50:36.456"/>
  </p1510:revLst>
</p1510:revInfo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>
        <p:guide orient="horz" pos="2160"/>
        <p:guide orient="horz" pos="273"/>
        <p:guide orient="horz" pos="4125"/>
        <p:guide orient="horz" pos="3822"/>
        <p:guide orient="horz" pos="951"/>
        <p:guide pos="3840"/>
        <p:guide pos="417"/>
        <p:guide pos="7268"/>
        <p:guide pos="2732"/>
        <p:guide pos="4948"/>
        <p:guide pos="5152"/>
        <p:guide pos="3735"/>
        <p:guide pos="3945"/>
        <p:guide pos="2528"/>
        <p:guide orient="horz" pos="34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26000" cy="126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Čoček Tomáš, Ing., Ph.D." userId="8b3b3cf6-5e7c-481f-ba85-680ea51ab1fa" providerId="ADAL" clId="{DC4802F5-43A0-4B0D-9363-3295F46EB3B9}"/>
    <pc:docChg chg="undo custSel addSld delSld modSld sldOrd addSection delSection modSection">
      <pc:chgData name="Čoček Tomáš, Ing., Ph.D." userId="8b3b3cf6-5e7c-481f-ba85-680ea51ab1fa" providerId="ADAL" clId="{DC4802F5-43A0-4B0D-9363-3295F46EB3B9}" dt="2024-02-14T17:50:44.213" v="1486" actId="1076"/>
      <pc:docMkLst>
        <pc:docMk/>
      </pc:docMkLst>
      <pc:sldChg chg="addSp modSp mod">
        <pc:chgData name="Čoček Tomáš, Ing., Ph.D." userId="8b3b3cf6-5e7c-481f-ba85-680ea51ab1fa" providerId="ADAL" clId="{DC4802F5-43A0-4B0D-9363-3295F46EB3B9}" dt="2024-02-14T17:26:09.036" v="1468" actId="404"/>
        <pc:sldMkLst>
          <pc:docMk/>
          <pc:sldMk cId="0" sldId="319"/>
        </pc:sldMkLst>
        <pc:spChg chg="add mod">
          <ac:chgData name="Čoček Tomáš, Ing., Ph.D." userId="8b3b3cf6-5e7c-481f-ba85-680ea51ab1fa" providerId="ADAL" clId="{DC4802F5-43A0-4B0D-9363-3295F46EB3B9}" dt="2024-02-14T17:25:19.119" v="1460"/>
          <ac:spMkLst>
            <pc:docMk/>
            <pc:sldMk cId="0" sldId="319"/>
            <ac:spMk id="3" creationId="{C2D398DC-08AE-286E-5878-29C569B133E6}"/>
          </ac:spMkLst>
        </pc:spChg>
        <pc:spChg chg="mod">
          <ac:chgData name="Čoček Tomáš, Ing., Ph.D." userId="8b3b3cf6-5e7c-481f-ba85-680ea51ab1fa" providerId="ADAL" clId="{DC4802F5-43A0-4B0D-9363-3295F46EB3B9}" dt="2024-02-14T17:26:09.036" v="1468" actId="404"/>
          <ac:spMkLst>
            <pc:docMk/>
            <pc:sldMk cId="0" sldId="319"/>
            <ac:spMk id="6" creationId="{00000000-0000-0000-0000-000000000000}"/>
          </ac:spMkLst>
        </pc:spChg>
      </pc:sldChg>
      <pc:sldChg chg="add">
        <pc:chgData name="Čoček Tomáš, Ing., Ph.D." userId="8b3b3cf6-5e7c-481f-ba85-680ea51ab1fa" providerId="ADAL" clId="{DC4802F5-43A0-4B0D-9363-3295F46EB3B9}" dt="2024-02-14T17:07:40.087" v="1294"/>
        <pc:sldMkLst>
          <pc:docMk/>
          <pc:sldMk cId="2476348101" sldId="377"/>
        </pc:sldMkLst>
      </pc:sldChg>
      <pc:sldChg chg="modSp mod ord">
        <pc:chgData name="Čoček Tomáš, Ing., Ph.D." userId="8b3b3cf6-5e7c-481f-ba85-680ea51ab1fa" providerId="ADAL" clId="{DC4802F5-43A0-4B0D-9363-3295F46EB3B9}" dt="2024-02-14T17:49:25.504" v="1476" actId="6549"/>
        <pc:sldMkLst>
          <pc:docMk/>
          <pc:sldMk cId="142235228" sldId="386"/>
        </pc:sldMkLst>
        <pc:spChg chg="mod">
          <ac:chgData name="Čoček Tomáš, Ing., Ph.D." userId="8b3b3cf6-5e7c-481f-ba85-680ea51ab1fa" providerId="ADAL" clId="{DC4802F5-43A0-4B0D-9363-3295F46EB3B9}" dt="2024-02-14T17:49:16.684" v="1475" actId="114"/>
          <ac:spMkLst>
            <pc:docMk/>
            <pc:sldMk cId="142235228" sldId="386"/>
            <ac:spMk id="2" creationId="{3367375B-EE4D-44DA-F4F1-4000D9ADB6DC}"/>
          </ac:spMkLst>
        </pc:spChg>
        <pc:spChg chg="mod">
          <ac:chgData name="Čoček Tomáš, Ing., Ph.D." userId="8b3b3cf6-5e7c-481f-ba85-680ea51ab1fa" providerId="ADAL" clId="{DC4802F5-43A0-4B0D-9363-3295F46EB3B9}" dt="2024-02-14T17:49:25.504" v="1476" actId="6549"/>
          <ac:spMkLst>
            <pc:docMk/>
            <pc:sldMk cId="142235228" sldId="386"/>
            <ac:spMk id="6" creationId="{00000000-0000-0000-0000-000000000000}"/>
          </ac:spMkLst>
        </pc:spChg>
      </pc:sldChg>
      <pc:sldChg chg="del">
        <pc:chgData name="Čoček Tomáš, Ing., Ph.D." userId="8b3b3cf6-5e7c-481f-ba85-680ea51ab1fa" providerId="ADAL" clId="{DC4802F5-43A0-4B0D-9363-3295F46EB3B9}" dt="2024-02-14T16:48:10.804" v="742" actId="47"/>
        <pc:sldMkLst>
          <pc:docMk/>
          <pc:sldMk cId="2782013451" sldId="391"/>
        </pc:sldMkLst>
      </pc:sldChg>
      <pc:sldChg chg="del">
        <pc:chgData name="Čoček Tomáš, Ing., Ph.D." userId="8b3b3cf6-5e7c-481f-ba85-680ea51ab1fa" providerId="ADAL" clId="{DC4802F5-43A0-4B0D-9363-3295F46EB3B9}" dt="2024-02-14T16:42:25.634" v="210" actId="47"/>
        <pc:sldMkLst>
          <pc:docMk/>
          <pc:sldMk cId="1280924067" sldId="393"/>
        </pc:sldMkLst>
      </pc:sldChg>
      <pc:sldChg chg="del">
        <pc:chgData name="Čoček Tomáš, Ing., Ph.D." userId="8b3b3cf6-5e7c-481f-ba85-680ea51ab1fa" providerId="ADAL" clId="{DC4802F5-43A0-4B0D-9363-3295F46EB3B9}" dt="2024-02-14T17:45:12.582" v="1470" actId="47"/>
        <pc:sldMkLst>
          <pc:docMk/>
          <pc:sldMk cId="632406257" sldId="394"/>
        </pc:sldMkLst>
      </pc:sldChg>
      <pc:sldChg chg="addSp modSp del mod ord">
        <pc:chgData name="Čoček Tomáš, Ing., Ph.D." userId="8b3b3cf6-5e7c-481f-ba85-680ea51ab1fa" providerId="ADAL" clId="{DC4802F5-43A0-4B0D-9363-3295F46EB3B9}" dt="2024-02-14T16:01:42.502" v="135" actId="47"/>
        <pc:sldMkLst>
          <pc:docMk/>
          <pc:sldMk cId="980181535" sldId="395"/>
        </pc:sldMkLst>
        <pc:graphicFrameChg chg="add mod modGraphic">
          <ac:chgData name="Čoček Tomáš, Ing., Ph.D." userId="8b3b3cf6-5e7c-481f-ba85-680ea51ab1fa" providerId="ADAL" clId="{DC4802F5-43A0-4B0D-9363-3295F46EB3B9}" dt="2024-02-14T15:56:53.418" v="107" actId="1076"/>
          <ac:graphicFrameMkLst>
            <pc:docMk/>
            <pc:sldMk cId="980181535" sldId="395"/>
            <ac:graphicFrameMk id="3" creationId="{3AF9A164-E91A-FD4F-F4D5-EB57FE08781F}"/>
          </ac:graphicFrameMkLst>
        </pc:graphicFrameChg>
        <pc:picChg chg="mod">
          <ac:chgData name="Čoček Tomáš, Ing., Ph.D." userId="8b3b3cf6-5e7c-481f-ba85-680ea51ab1fa" providerId="ADAL" clId="{DC4802F5-43A0-4B0D-9363-3295F46EB3B9}" dt="2024-02-14T15:55:52.223" v="97" actId="1076"/>
          <ac:picMkLst>
            <pc:docMk/>
            <pc:sldMk cId="980181535" sldId="395"/>
            <ac:picMk id="15" creationId="{0FB6D869-FBAC-88A9-F24B-59DF3EA5567B}"/>
          </ac:picMkLst>
        </pc:picChg>
      </pc:sldChg>
      <pc:sldChg chg="modSp add del mod">
        <pc:chgData name="Čoček Tomáš, Ing., Ph.D." userId="8b3b3cf6-5e7c-481f-ba85-680ea51ab1fa" providerId="ADAL" clId="{DC4802F5-43A0-4B0D-9363-3295F46EB3B9}" dt="2024-02-14T17:24:20.723" v="1452"/>
        <pc:sldMkLst>
          <pc:docMk/>
          <pc:sldMk cId="1851099428" sldId="397"/>
        </pc:sldMkLst>
        <pc:spChg chg="mod">
          <ac:chgData name="Čoček Tomáš, Ing., Ph.D." userId="8b3b3cf6-5e7c-481f-ba85-680ea51ab1fa" providerId="ADAL" clId="{DC4802F5-43A0-4B0D-9363-3295F46EB3B9}" dt="2024-02-14T17:24:20.723" v="1452"/>
          <ac:spMkLst>
            <pc:docMk/>
            <pc:sldMk cId="1851099428" sldId="397"/>
            <ac:spMk id="2" creationId="{3367375B-EE4D-44DA-F4F1-4000D9ADB6DC}"/>
          </ac:spMkLst>
        </pc:spChg>
        <pc:spChg chg="mod">
          <ac:chgData name="Čoček Tomáš, Ing., Ph.D." userId="8b3b3cf6-5e7c-481f-ba85-680ea51ab1fa" providerId="ADAL" clId="{DC4802F5-43A0-4B0D-9363-3295F46EB3B9}" dt="2024-02-14T17:24:18.707" v="1451"/>
          <ac:spMkLst>
            <pc:docMk/>
            <pc:sldMk cId="1851099428" sldId="397"/>
            <ac:spMk id="6" creationId="{00000000-0000-0000-0000-000000000000}"/>
          </ac:spMkLst>
        </pc:spChg>
      </pc:sldChg>
      <pc:sldChg chg="addSp delSp modSp mod ord">
        <pc:chgData name="Čoček Tomáš, Ing., Ph.D." userId="8b3b3cf6-5e7c-481f-ba85-680ea51ab1fa" providerId="ADAL" clId="{DC4802F5-43A0-4B0D-9363-3295F46EB3B9}" dt="2024-02-14T17:24:31.563" v="1455" actId="20577"/>
        <pc:sldMkLst>
          <pc:docMk/>
          <pc:sldMk cId="503316856" sldId="398"/>
        </pc:sldMkLst>
        <pc:spChg chg="mod">
          <ac:chgData name="Čoček Tomáš, Ing., Ph.D." userId="8b3b3cf6-5e7c-481f-ba85-680ea51ab1fa" providerId="ADAL" clId="{DC4802F5-43A0-4B0D-9363-3295F46EB3B9}" dt="2024-02-14T17:24:31.563" v="1455" actId="20577"/>
          <ac:spMkLst>
            <pc:docMk/>
            <pc:sldMk cId="503316856" sldId="398"/>
            <ac:spMk id="6" creationId="{00000000-0000-0000-0000-000000000000}"/>
          </ac:spMkLst>
        </pc:spChg>
        <pc:graphicFrameChg chg="add del">
          <ac:chgData name="Čoček Tomáš, Ing., Ph.D." userId="8b3b3cf6-5e7c-481f-ba85-680ea51ab1fa" providerId="ADAL" clId="{DC4802F5-43A0-4B0D-9363-3295F46EB3B9}" dt="2024-02-14T16:11:32.331" v="177" actId="478"/>
          <ac:graphicFrameMkLst>
            <pc:docMk/>
            <pc:sldMk cId="503316856" sldId="398"/>
            <ac:graphicFrameMk id="2" creationId="{E101FDA1-15E7-0539-9BAC-87BA02FE20DB}"/>
          </ac:graphicFrameMkLst>
        </pc:graphicFrameChg>
      </pc:sldChg>
      <pc:sldChg chg="modSp add del mod ord">
        <pc:chgData name="Čoček Tomáš, Ing., Ph.D." userId="8b3b3cf6-5e7c-481f-ba85-680ea51ab1fa" providerId="ADAL" clId="{DC4802F5-43A0-4B0D-9363-3295F46EB3B9}" dt="2024-02-14T16:09:19.866" v="165" actId="47"/>
        <pc:sldMkLst>
          <pc:docMk/>
          <pc:sldMk cId="1753316921" sldId="399"/>
        </pc:sldMkLst>
        <pc:spChg chg="mod">
          <ac:chgData name="Čoček Tomáš, Ing., Ph.D." userId="8b3b3cf6-5e7c-481f-ba85-680ea51ab1fa" providerId="ADAL" clId="{DC4802F5-43A0-4B0D-9363-3295F46EB3B9}" dt="2024-02-14T16:08:39.069" v="163" actId="20577"/>
          <ac:spMkLst>
            <pc:docMk/>
            <pc:sldMk cId="1753316921" sldId="399"/>
            <ac:spMk id="4" creationId="{00000000-0000-0000-0000-000000000000}"/>
          </ac:spMkLst>
        </pc:spChg>
        <pc:spChg chg="mod">
          <ac:chgData name="Čoček Tomáš, Ing., Ph.D." userId="8b3b3cf6-5e7c-481f-ba85-680ea51ab1fa" providerId="ADAL" clId="{DC4802F5-43A0-4B0D-9363-3295F46EB3B9}" dt="2024-02-14T16:08:47.608" v="164" actId="6549"/>
          <ac:spMkLst>
            <pc:docMk/>
            <pc:sldMk cId="1753316921" sldId="399"/>
            <ac:spMk id="6" creationId="{00000000-0000-0000-0000-000000000000}"/>
          </ac:spMkLst>
        </pc:spChg>
      </pc:sldChg>
      <pc:sldChg chg="addSp delSp modSp add mod ord">
        <pc:chgData name="Čoček Tomáš, Ing., Ph.D." userId="8b3b3cf6-5e7c-481f-ba85-680ea51ab1fa" providerId="ADAL" clId="{DC4802F5-43A0-4B0D-9363-3295F46EB3B9}" dt="2024-02-14T17:48:54.581" v="1472" actId="115"/>
        <pc:sldMkLst>
          <pc:docMk/>
          <pc:sldMk cId="132306798" sldId="400"/>
        </pc:sldMkLst>
        <pc:spChg chg="mod">
          <ac:chgData name="Čoček Tomáš, Ing., Ph.D." userId="8b3b3cf6-5e7c-481f-ba85-680ea51ab1fa" providerId="ADAL" clId="{DC4802F5-43A0-4B0D-9363-3295F46EB3B9}" dt="2024-02-14T17:48:54.581" v="1472" actId="115"/>
          <ac:spMkLst>
            <pc:docMk/>
            <pc:sldMk cId="132306798" sldId="400"/>
            <ac:spMk id="6" creationId="{00000000-0000-0000-0000-000000000000}"/>
          </ac:spMkLst>
        </pc:spChg>
        <pc:graphicFrameChg chg="del">
          <ac:chgData name="Čoček Tomáš, Ing., Ph.D." userId="8b3b3cf6-5e7c-481f-ba85-680ea51ab1fa" providerId="ADAL" clId="{DC4802F5-43A0-4B0D-9363-3295F46EB3B9}" dt="2024-02-14T15:56:27.214" v="100" actId="478"/>
          <ac:graphicFrameMkLst>
            <pc:docMk/>
            <pc:sldMk cId="132306798" sldId="400"/>
            <ac:graphicFrameMk id="3" creationId="{3AF9A164-E91A-FD4F-F4D5-EB57FE08781F}"/>
          </ac:graphicFrameMkLst>
        </pc:graphicFrameChg>
        <pc:graphicFrameChg chg="add del mod modGraphic">
          <ac:chgData name="Čoček Tomáš, Ing., Ph.D." userId="8b3b3cf6-5e7c-481f-ba85-680ea51ab1fa" providerId="ADAL" clId="{DC4802F5-43A0-4B0D-9363-3295F46EB3B9}" dt="2024-02-14T16:09:58.657" v="167" actId="478"/>
          <ac:graphicFrameMkLst>
            <pc:docMk/>
            <pc:sldMk cId="132306798" sldId="400"/>
            <ac:graphicFrameMk id="7" creationId="{1C41D21D-EE53-3D1F-1B4E-8679F5AF4819}"/>
          </ac:graphicFrameMkLst>
        </pc:graphicFrameChg>
        <pc:graphicFrameChg chg="add mod modGraphic">
          <ac:chgData name="Čoček Tomáš, Ing., Ph.D." userId="8b3b3cf6-5e7c-481f-ba85-680ea51ab1fa" providerId="ADAL" clId="{DC4802F5-43A0-4B0D-9363-3295F46EB3B9}" dt="2024-02-14T16:00:30.423" v="125" actId="1076"/>
          <ac:graphicFrameMkLst>
            <pc:docMk/>
            <pc:sldMk cId="132306798" sldId="400"/>
            <ac:graphicFrameMk id="8" creationId="{CFDC81DE-1BC0-0178-2935-18F39106E639}"/>
          </ac:graphicFrameMkLst>
        </pc:graphicFrameChg>
        <pc:graphicFrameChg chg="add del mod modGraphic">
          <ac:chgData name="Čoček Tomáš, Ing., Ph.D." userId="8b3b3cf6-5e7c-481f-ba85-680ea51ab1fa" providerId="ADAL" clId="{DC4802F5-43A0-4B0D-9363-3295F46EB3B9}" dt="2024-02-14T16:04:29.551" v="145" actId="478"/>
          <ac:graphicFrameMkLst>
            <pc:docMk/>
            <pc:sldMk cId="132306798" sldId="400"/>
            <ac:graphicFrameMk id="11" creationId="{33F94F32-52CB-98BF-11AD-7F7ED86480C4}"/>
          </ac:graphicFrameMkLst>
        </pc:graphicFrameChg>
        <pc:graphicFrameChg chg="add mod modGraphic">
          <ac:chgData name="Čoček Tomáš, Ing., Ph.D." userId="8b3b3cf6-5e7c-481f-ba85-680ea51ab1fa" providerId="ADAL" clId="{DC4802F5-43A0-4B0D-9363-3295F46EB3B9}" dt="2024-02-14T16:05:13.870" v="152" actId="1076"/>
          <ac:graphicFrameMkLst>
            <pc:docMk/>
            <pc:sldMk cId="132306798" sldId="400"/>
            <ac:graphicFrameMk id="13" creationId="{709AEA46-799E-E278-1081-AA8F31EA94AA}"/>
          </ac:graphicFrameMkLst>
        </pc:graphicFrameChg>
        <pc:graphicFrameChg chg="add mod modGraphic">
          <ac:chgData name="Čoček Tomáš, Ing., Ph.D." userId="8b3b3cf6-5e7c-481f-ba85-680ea51ab1fa" providerId="ADAL" clId="{DC4802F5-43A0-4B0D-9363-3295F46EB3B9}" dt="2024-02-14T16:10:33.234" v="173" actId="1076"/>
          <ac:graphicFrameMkLst>
            <pc:docMk/>
            <pc:sldMk cId="132306798" sldId="400"/>
            <ac:graphicFrameMk id="17" creationId="{A1039FA3-45A2-C24C-A94F-E4A11B968087}"/>
          </ac:graphicFrameMkLst>
        </pc:graphicFrameChg>
        <pc:picChg chg="mod">
          <ac:chgData name="Čoček Tomáš, Ing., Ph.D." userId="8b3b3cf6-5e7c-481f-ba85-680ea51ab1fa" providerId="ADAL" clId="{DC4802F5-43A0-4B0D-9363-3295F46EB3B9}" dt="2024-02-14T16:02:21.584" v="141" actId="14100"/>
          <ac:picMkLst>
            <pc:docMk/>
            <pc:sldMk cId="132306798" sldId="400"/>
            <ac:picMk id="10" creationId="{D5690B97-8864-AC30-34D5-E9F70C020DEB}"/>
          </ac:picMkLst>
        </pc:picChg>
        <pc:picChg chg="mod">
          <ac:chgData name="Čoček Tomáš, Ing., Ph.D." userId="8b3b3cf6-5e7c-481f-ba85-680ea51ab1fa" providerId="ADAL" clId="{DC4802F5-43A0-4B0D-9363-3295F46EB3B9}" dt="2024-02-14T16:02:24.228" v="142" actId="14100"/>
          <ac:picMkLst>
            <pc:docMk/>
            <pc:sldMk cId="132306798" sldId="400"/>
            <ac:picMk id="15" creationId="{0FB6D869-FBAC-88A9-F24B-59DF3EA5567B}"/>
          </ac:picMkLst>
        </pc:picChg>
      </pc:sldChg>
      <pc:sldChg chg="add del">
        <pc:chgData name="Čoček Tomáš, Ing., Ph.D." userId="8b3b3cf6-5e7c-481f-ba85-680ea51ab1fa" providerId="ADAL" clId="{DC4802F5-43A0-4B0D-9363-3295F46EB3B9}" dt="2024-02-14T16:10:45.745" v="175" actId="47"/>
        <pc:sldMkLst>
          <pc:docMk/>
          <pc:sldMk cId="918621434" sldId="401"/>
        </pc:sldMkLst>
      </pc:sldChg>
      <pc:sldChg chg="add del">
        <pc:chgData name="Čoček Tomáš, Ing., Ph.D." userId="8b3b3cf6-5e7c-481f-ba85-680ea51ab1fa" providerId="ADAL" clId="{DC4802F5-43A0-4B0D-9363-3295F46EB3B9}" dt="2024-02-14T16:01:53.983" v="137" actId="47"/>
        <pc:sldMkLst>
          <pc:docMk/>
          <pc:sldMk cId="3862903675" sldId="401"/>
        </pc:sldMkLst>
      </pc:sldChg>
      <pc:sldChg chg="addSp delSp modSp new add del mod">
        <pc:chgData name="Čoček Tomáš, Ing., Ph.D." userId="8b3b3cf6-5e7c-481f-ba85-680ea51ab1fa" providerId="ADAL" clId="{DC4802F5-43A0-4B0D-9363-3295F46EB3B9}" dt="2024-02-14T16:00:35.304" v="129" actId="27022"/>
        <pc:sldMkLst>
          <pc:docMk/>
          <pc:sldMk cId="4041377165" sldId="401"/>
        </pc:sldMkLst>
        <pc:graphicFrameChg chg="add del modGraphic">
          <ac:chgData name="Čoček Tomáš, Ing., Ph.D." userId="8b3b3cf6-5e7c-481f-ba85-680ea51ab1fa" providerId="ADAL" clId="{DC4802F5-43A0-4B0D-9363-3295F46EB3B9}" dt="2024-02-14T16:00:35.304" v="129" actId="27022"/>
          <ac:graphicFrameMkLst>
            <pc:docMk/>
            <pc:sldMk cId="4041377165" sldId="401"/>
            <ac:graphicFrameMk id="8" creationId="{CFDC81DE-1BC0-0178-2935-18F39106E639}"/>
          </ac:graphicFrameMkLst>
        </pc:graphicFrameChg>
      </pc:sldChg>
      <pc:sldChg chg="modSp add mod">
        <pc:chgData name="Čoček Tomáš, Ing., Ph.D." userId="8b3b3cf6-5e7c-481f-ba85-680ea51ab1fa" providerId="ADAL" clId="{DC4802F5-43A0-4B0D-9363-3295F46EB3B9}" dt="2024-02-14T17:49:38.228" v="1477" actId="115"/>
        <pc:sldMkLst>
          <pc:docMk/>
          <pc:sldMk cId="1696888189" sldId="402"/>
        </pc:sldMkLst>
        <pc:spChg chg="mod">
          <ac:chgData name="Čoček Tomáš, Ing., Ph.D." userId="8b3b3cf6-5e7c-481f-ba85-680ea51ab1fa" providerId="ADAL" clId="{DC4802F5-43A0-4B0D-9363-3295F46EB3B9}" dt="2024-02-14T17:49:38.228" v="1477" actId="115"/>
          <ac:spMkLst>
            <pc:docMk/>
            <pc:sldMk cId="1696888189" sldId="402"/>
            <ac:spMk id="6" creationId="{00000000-0000-0000-0000-000000000000}"/>
          </ac:spMkLst>
        </pc:spChg>
      </pc:sldChg>
      <pc:sldChg chg="addSp delSp modSp new mod">
        <pc:chgData name="Čoček Tomáš, Ing., Ph.D." userId="8b3b3cf6-5e7c-481f-ba85-680ea51ab1fa" providerId="ADAL" clId="{DC4802F5-43A0-4B0D-9363-3295F46EB3B9}" dt="2024-02-14T17:14:48.336" v="1417" actId="27918"/>
        <pc:sldMkLst>
          <pc:docMk/>
          <pc:sldMk cId="332877249" sldId="403"/>
        </pc:sldMkLst>
        <pc:spChg chg="del">
          <ac:chgData name="Čoček Tomáš, Ing., Ph.D." userId="8b3b3cf6-5e7c-481f-ba85-680ea51ab1fa" providerId="ADAL" clId="{DC4802F5-43A0-4B0D-9363-3295F46EB3B9}" dt="2024-02-14T16:41:30.207" v="187" actId="478"/>
          <ac:spMkLst>
            <pc:docMk/>
            <pc:sldMk cId="332877249" sldId="403"/>
            <ac:spMk id="2" creationId="{E033D9A8-E7FC-3DB3-4191-6D4B2CAA5D39}"/>
          </ac:spMkLst>
        </pc:spChg>
        <pc:spChg chg="del">
          <ac:chgData name="Čoček Tomáš, Ing., Ph.D." userId="8b3b3cf6-5e7c-481f-ba85-680ea51ab1fa" providerId="ADAL" clId="{DC4802F5-43A0-4B0D-9363-3295F46EB3B9}" dt="2024-02-14T16:41:47.488" v="193" actId="478"/>
          <ac:spMkLst>
            <pc:docMk/>
            <pc:sldMk cId="332877249" sldId="403"/>
            <ac:spMk id="3" creationId="{3DE8473B-EA4E-3D0F-F464-3EDB7EE7EA1D}"/>
          </ac:spMkLst>
        </pc:spChg>
        <pc:spChg chg="mod">
          <ac:chgData name="Čoček Tomáš, Ing., Ph.D." userId="8b3b3cf6-5e7c-481f-ba85-680ea51ab1fa" providerId="ADAL" clId="{DC4802F5-43A0-4B0D-9363-3295F46EB3B9}" dt="2024-02-14T16:42:08.712" v="209" actId="20577"/>
          <ac:spMkLst>
            <pc:docMk/>
            <pc:sldMk cId="332877249" sldId="403"/>
            <ac:spMk id="4" creationId="{44FE6516-8943-98C0-97C9-B8CAF85EDBBE}"/>
          </ac:spMkLst>
        </pc:spChg>
        <pc:spChg chg="del">
          <ac:chgData name="Čoček Tomáš, Ing., Ph.D." userId="8b3b3cf6-5e7c-481f-ba85-680ea51ab1fa" providerId="ADAL" clId="{DC4802F5-43A0-4B0D-9363-3295F46EB3B9}" dt="2024-02-14T16:41:58.872" v="195" actId="478"/>
          <ac:spMkLst>
            <pc:docMk/>
            <pc:sldMk cId="332877249" sldId="403"/>
            <ac:spMk id="6" creationId="{A9686D2E-DAE1-A8C1-ED7B-791077C5A18A}"/>
          </ac:spMkLst>
        </pc:spChg>
        <pc:graphicFrameChg chg="add mod">
          <ac:chgData name="Čoček Tomáš, Ing., Ph.D." userId="8b3b3cf6-5e7c-481f-ba85-680ea51ab1fa" providerId="ADAL" clId="{DC4802F5-43A0-4B0D-9363-3295F46EB3B9}" dt="2024-02-14T16:41:38.760" v="191" actId="14100"/>
          <ac:graphicFrameMkLst>
            <pc:docMk/>
            <pc:sldMk cId="332877249" sldId="403"/>
            <ac:graphicFrameMk id="7" creationId="{7AE42F9F-42D7-E087-EFDA-8371AD714F91}"/>
          </ac:graphicFrameMkLst>
        </pc:graphicFrameChg>
        <pc:graphicFrameChg chg="add mod">
          <ac:chgData name="Čoček Tomáš, Ing., Ph.D." userId="8b3b3cf6-5e7c-481f-ba85-680ea51ab1fa" providerId="ADAL" clId="{DC4802F5-43A0-4B0D-9363-3295F46EB3B9}" dt="2024-02-14T16:41:53.227" v="194" actId="1076"/>
          <ac:graphicFrameMkLst>
            <pc:docMk/>
            <pc:sldMk cId="332877249" sldId="403"/>
            <ac:graphicFrameMk id="8" creationId="{DA0E3FE1-5A5E-B00B-26C0-207E600A3A4D}"/>
          </ac:graphicFrameMkLst>
        </pc:graphicFrameChg>
      </pc:sldChg>
      <pc:sldChg chg="addSp modSp new del mod">
        <pc:chgData name="Čoček Tomáš, Ing., Ph.D." userId="8b3b3cf6-5e7c-481f-ba85-680ea51ab1fa" providerId="ADAL" clId="{DC4802F5-43A0-4B0D-9363-3295F46EB3B9}" dt="2024-02-14T16:41:13.731" v="185" actId="680"/>
        <pc:sldMkLst>
          <pc:docMk/>
          <pc:sldMk cId="2812711105" sldId="403"/>
        </pc:sldMkLst>
        <pc:graphicFrameChg chg="add mod">
          <ac:chgData name="Čoček Tomáš, Ing., Ph.D." userId="8b3b3cf6-5e7c-481f-ba85-680ea51ab1fa" providerId="ADAL" clId="{DC4802F5-43A0-4B0D-9363-3295F46EB3B9}" dt="2024-02-14T16:41:13.045" v="184"/>
          <ac:graphicFrameMkLst>
            <pc:docMk/>
            <pc:sldMk cId="2812711105" sldId="403"/>
            <ac:graphicFrameMk id="6" creationId="{7AE42F9F-42D7-E087-EFDA-8371AD714F91}"/>
          </ac:graphicFrameMkLst>
        </pc:graphicFrameChg>
        <pc:graphicFrameChg chg="add mod">
          <ac:chgData name="Čoček Tomáš, Ing., Ph.D." userId="8b3b3cf6-5e7c-481f-ba85-680ea51ab1fa" providerId="ADAL" clId="{DC4802F5-43A0-4B0D-9363-3295F46EB3B9}" dt="2024-02-14T16:41:13.045" v="184"/>
          <ac:graphicFrameMkLst>
            <pc:docMk/>
            <pc:sldMk cId="2812711105" sldId="403"/>
            <ac:graphicFrameMk id="7" creationId="{DA0E3FE1-5A5E-B00B-26C0-207E600A3A4D}"/>
          </ac:graphicFrameMkLst>
        </pc:graphicFrameChg>
      </pc:sldChg>
      <pc:sldChg chg="addSp delSp modSp add mod ord">
        <pc:chgData name="Čoček Tomáš, Ing., Ph.D." userId="8b3b3cf6-5e7c-481f-ba85-680ea51ab1fa" providerId="ADAL" clId="{DC4802F5-43A0-4B0D-9363-3295F46EB3B9}" dt="2024-02-14T17:50:25.697" v="1483" actId="1076"/>
        <pc:sldMkLst>
          <pc:docMk/>
          <pc:sldMk cId="3761962277" sldId="404"/>
        </pc:sldMkLst>
        <pc:spChg chg="mod">
          <ac:chgData name="Čoček Tomáš, Ing., Ph.D." userId="8b3b3cf6-5e7c-481f-ba85-680ea51ab1fa" providerId="ADAL" clId="{DC4802F5-43A0-4B0D-9363-3295F46EB3B9}" dt="2024-02-14T16:43:15.078" v="236" actId="20577"/>
          <ac:spMkLst>
            <pc:docMk/>
            <pc:sldMk cId="3761962277" sldId="404"/>
            <ac:spMk id="4" creationId="{00000000-0000-0000-0000-000000000000}"/>
          </ac:spMkLst>
        </pc:spChg>
        <pc:spChg chg="mod">
          <ac:chgData name="Čoček Tomáš, Ing., Ph.D." userId="8b3b3cf6-5e7c-481f-ba85-680ea51ab1fa" providerId="ADAL" clId="{DC4802F5-43A0-4B0D-9363-3295F46EB3B9}" dt="2024-02-14T17:18:06.089" v="1421" actId="20577"/>
          <ac:spMkLst>
            <pc:docMk/>
            <pc:sldMk cId="3761962277" sldId="404"/>
            <ac:spMk id="6" creationId="{00000000-0000-0000-0000-000000000000}"/>
          </ac:spMkLst>
        </pc:spChg>
        <pc:picChg chg="add del mod">
          <ac:chgData name="Čoček Tomáš, Ing., Ph.D." userId="8b3b3cf6-5e7c-481f-ba85-680ea51ab1fa" providerId="ADAL" clId="{DC4802F5-43A0-4B0D-9363-3295F46EB3B9}" dt="2024-02-14T17:50:01.926" v="1478" actId="478"/>
          <ac:picMkLst>
            <pc:docMk/>
            <pc:sldMk cId="3761962277" sldId="404"/>
            <ac:picMk id="3" creationId="{0F552E42-D86E-D62B-33F1-F4346AD28718}"/>
          </ac:picMkLst>
        </pc:picChg>
        <pc:picChg chg="add mod">
          <ac:chgData name="Čoček Tomáš, Ing., Ph.D." userId="8b3b3cf6-5e7c-481f-ba85-680ea51ab1fa" providerId="ADAL" clId="{DC4802F5-43A0-4B0D-9363-3295F46EB3B9}" dt="2024-02-14T17:50:25.697" v="1483" actId="1076"/>
          <ac:picMkLst>
            <pc:docMk/>
            <pc:sldMk cId="3761962277" sldId="404"/>
            <ac:picMk id="7" creationId="{AC85C061-3F16-1C65-C918-96766E20DB60}"/>
          </ac:picMkLst>
        </pc:picChg>
      </pc:sldChg>
      <pc:sldChg chg="addSp delSp modSp new mod">
        <pc:chgData name="Čoček Tomáš, Ing., Ph.D." userId="8b3b3cf6-5e7c-481f-ba85-680ea51ab1fa" providerId="ADAL" clId="{DC4802F5-43A0-4B0D-9363-3295F46EB3B9}" dt="2024-02-14T17:23:13.461" v="1443" actId="20577"/>
        <pc:sldMkLst>
          <pc:docMk/>
          <pc:sldMk cId="3161222109" sldId="405"/>
        </pc:sldMkLst>
        <pc:spChg chg="del">
          <ac:chgData name="Čoček Tomáš, Ing., Ph.D." userId="8b3b3cf6-5e7c-481f-ba85-680ea51ab1fa" providerId="ADAL" clId="{DC4802F5-43A0-4B0D-9363-3295F46EB3B9}" dt="2024-02-14T16:49:43.983" v="744" actId="931"/>
          <ac:spMkLst>
            <pc:docMk/>
            <pc:sldMk cId="3161222109" sldId="405"/>
            <ac:spMk id="2" creationId="{F121F3FD-B23F-D490-2B3F-63319FC8E55F}"/>
          </ac:spMkLst>
        </pc:spChg>
        <pc:spChg chg="del">
          <ac:chgData name="Čoček Tomáš, Ing., Ph.D." userId="8b3b3cf6-5e7c-481f-ba85-680ea51ab1fa" providerId="ADAL" clId="{DC4802F5-43A0-4B0D-9363-3295F46EB3B9}" dt="2024-02-14T17:07:06.723" v="1293" actId="478"/>
          <ac:spMkLst>
            <pc:docMk/>
            <pc:sldMk cId="3161222109" sldId="405"/>
            <ac:spMk id="4" creationId="{EEEAC03B-76BD-2D55-EE38-B691FDF663BB}"/>
          </ac:spMkLst>
        </pc:spChg>
        <pc:spChg chg="del">
          <ac:chgData name="Čoček Tomáš, Ing., Ph.D." userId="8b3b3cf6-5e7c-481f-ba85-680ea51ab1fa" providerId="ADAL" clId="{DC4802F5-43A0-4B0D-9363-3295F46EB3B9}" dt="2024-02-14T16:57:18.554" v="778" actId="478"/>
          <ac:spMkLst>
            <pc:docMk/>
            <pc:sldMk cId="3161222109" sldId="405"/>
            <ac:spMk id="5" creationId="{AC6ABE2C-A7E9-DDC6-ECAE-8961B5C409E2}"/>
          </ac:spMkLst>
        </pc:spChg>
        <pc:spChg chg="mod">
          <ac:chgData name="Čoček Tomáš, Ing., Ph.D." userId="8b3b3cf6-5e7c-481f-ba85-680ea51ab1fa" providerId="ADAL" clId="{DC4802F5-43A0-4B0D-9363-3295F46EB3B9}" dt="2024-02-14T16:58:07.630" v="807" actId="122"/>
          <ac:spMkLst>
            <pc:docMk/>
            <pc:sldMk cId="3161222109" sldId="405"/>
            <ac:spMk id="6" creationId="{9D939419-232E-ABB2-8305-03DDA56FE8E9}"/>
          </ac:spMkLst>
        </pc:spChg>
        <pc:spChg chg="del mod ord">
          <ac:chgData name="Čoček Tomáš, Ing., Ph.D." userId="8b3b3cf6-5e7c-481f-ba85-680ea51ab1fa" providerId="ADAL" clId="{DC4802F5-43A0-4B0D-9363-3295F46EB3B9}" dt="2024-02-14T16:51:48.302" v="764" actId="478"/>
          <ac:spMkLst>
            <pc:docMk/>
            <pc:sldMk cId="3161222109" sldId="405"/>
            <ac:spMk id="7" creationId="{33AA0C26-EC97-106F-9D3A-93F6E698EA4C}"/>
          </ac:spMkLst>
        </pc:spChg>
        <pc:spChg chg="add del mod">
          <ac:chgData name="Čoček Tomáš, Ing., Ph.D." userId="8b3b3cf6-5e7c-481f-ba85-680ea51ab1fa" providerId="ADAL" clId="{DC4802F5-43A0-4B0D-9363-3295F46EB3B9}" dt="2024-02-14T16:51:52.661" v="766" actId="478"/>
          <ac:spMkLst>
            <pc:docMk/>
            <pc:sldMk cId="3161222109" sldId="405"/>
            <ac:spMk id="13" creationId="{3E1A7BA9-85A4-C64D-DCEB-D72A0F6448B2}"/>
          </ac:spMkLst>
        </pc:spChg>
        <pc:spChg chg="add del mod">
          <ac:chgData name="Čoček Tomáš, Ing., Ph.D." userId="8b3b3cf6-5e7c-481f-ba85-680ea51ab1fa" providerId="ADAL" clId="{DC4802F5-43A0-4B0D-9363-3295F46EB3B9}" dt="2024-02-14T16:51:51.697" v="765" actId="478"/>
          <ac:spMkLst>
            <pc:docMk/>
            <pc:sldMk cId="3161222109" sldId="405"/>
            <ac:spMk id="15" creationId="{10B4D215-19FE-A5E7-A09C-33566D15F4CC}"/>
          </ac:spMkLst>
        </pc:spChg>
        <pc:spChg chg="add mod">
          <ac:chgData name="Čoček Tomáš, Ing., Ph.D." userId="8b3b3cf6-5e7c-481f-ba85-680ea51ab1fa" providerId="ADAL" clId="{DC4802F5-43A0-4B0D-9363-3295F46EB3B9}" dt="2024-02-14T17:23:13.461" v="1443" actId="20577"/>
          <ac:spMkLst>
            <pc:docMk/>
            <pc:sldMk cId="3161222109" sldId="405"/>
            <ac:spMk id="20" creationId="{37AB15BE-9736-7060-C1DF-D1F32B19C81C}"/>
          </ac:spMkLst>
        </pc:spChg>
        <pc:spChg chg="add mod">
          <ac:chgData name="Čoček Tomáš, Ing., Ph.D." userId="8b3b3cf6-5e7c-481f-ba85-680ea51ab1fa" providerId="ADAL" clId="{DC4802F5-43A0-4B0D-9363-3295F46EB3B9}" dt="2024-02-14T17:02:50.133" v="1203" actId="1076"/>
          <ac:spMkLst>
            <pc:docMk/>
            <pc:sldMk cId="3161222109" sldId="405"/>
            <ac:spMk id="21" creationId="{2FC76F70-9768-00F3-323B-07F98582A96C}"/>
          </ac:spMkLst>
        </pc:spChg>
        <pc:spChg chg="add mod">
          <ac:chgData name="Čoček Tomáš, Ing., Ph.D." userId="8b3b3cf6-5e7c-481f-ba85-680ea51ab1fa" providerId="ADAL" clId="{DC4802F5-43A0-4B0D-9363-3295F46EB3B9}" dt="2024-02-14T17:03:05.025" v="1208" actId="14100"/>
          <ac:spMkLst>
            <pc:docMk/>
            <pc:sldMk cId="3161222109" sldId="405"/>
            <ac:spMk id="22" creationId="{D53869EF-EF56-5C48-0F1A-2C178B7F9924}"/>
          </ac:spMkLst>
        </pc:spChg>
        <pc:picChg chg="add del mod">
          <ac:chgData name="Čoček Tomáš, Ing., Ph.D." userId="8b3b3cf6-5e7c-481f-ba85-680ea51ab1fa" providerId="ADAL" clId="{DC4802F5-43A0-4B0D-9363-3295F46EB3B9}" dt="2024-02-14T16:51:18.886" v="763" actId="478"/>
          <ac:picMkLst>
            <pc:docMk/>
            <pc:sldMk cId="3161222109" sldId="405"/>
            <ac:picMk id="9" creationId="{87F9A27F-A23F-4366-A92A-04018FC8A67A}"/>
          </ac:picMkLst>
        </pc:picChg>
        <pc:picChg chg="add mod">
          <ac:chgData name="Čoček Tomáš, Ing., Ph.D." userId="8b3b3cf6-5e7c-481f-ba85-680ea51ab1fa" providerId="ADAL" clId="{DC4802F5-43A0-4B0D-9363-3295F46EB3B9}" dt="2024-02-14T16:51:57.273" v="768" actId="1076"/>
          <ac:picMkLst>
            <pc:docMk/>
            <pc:sldMk cId="3161222109" sldId="405"/>
            <ac:picMk id="11" creationId="{A57E2170-7CF1-857A-1778-A279D6123CE3}"/>
          </ac:picMkLst>
        </pc:picChg>
        <pc:picChg chg="add mod">
          <ac:chgData name="Čoček Tomáš, Ing., Ph.D." userId="8b3b3cf6-5e7c-481f-ba85-680ea51ab1fa" providerId="ADAL" clId="{DC4802F5-43A0-4B0D-9363-3295F46EB3B9}" dt="2024-02-14T17:02:47.424" v="1202" actId="1076"/>
          <ac:picMkLst>
            <pc:docMk/>
            <pc:sldMk cId="3161222109" sldId="405"/>
            <ac:picMk id="17" creationId="{E38C67D2-943E-1E14-8FA3-8C0D1BC3768D}"/>
          </ac:picMkLst>
        </pc:picChg>
        <pc:picChg chg="add mod">
          <ac:chgData name="Čoček Tomáš, Ing., Ph.D." userId="8b3b3cf6-5e7c-481f-ba85-680ea51ab1fa" providerId="ADAL" clId="{DC4802F5-43A0-4B0D-9363-3295F46EB3B9}" dt="2024-02-14T17:02:56.378" v="1205" actId="1076"/>
          <ac:picMkLst>
            <pc:docMk/>
            <pc:sldMk cId="3161222109" sldId="405"/>
            <ac:picMk id="19" creationId="{A6AFF3A8-4951-2A48-D3FF-9B54EB77EE6F}"/>
          </ac:picMkLst>
        </pc:picChg>
      </pc:sldChg>
      <pc:sldChg chg="modSp add mod">
        <pc:chgData name="Čoček Tomáš, Ing., Ph.D." userId="8b3b3cf6-5e7c-481f-ba85-680ea51ab1fa" providerId="ADAL" clId="{DC4802F5-43A0-4B0D-9363-3295F46EB3B9}" dt="2024-02-14T17:10:15.588" v="1413" actId="2710"/>
        <pc:sldMkLst>
          <pc:docMk/>
          <pc:sldMk cId="3809472214" sldId="406"/>
        </pc:sldMkLst>
        <pc:spChg chg="mod">
          <ac:chgData name="Čoček Tomáš, Ing., Ph.D." userId="8b3b3cf6-5e7c-481f-ba85-680ea51ab1fa" providerId="ADAL" clId="{DC4802F5-43A0-4B0D-9363-3295F46EB3B9}" dt="2024-02-14T17:08:47.753" v="1341" actId="20577"/>
          <ac:spMkLst>
            <pc:docMk/>
            <pc:sldMk cId="3809472214" sldId="406"/>
            <ac:spMk id="4" creationId="{00000000-0000-0000-0000-000000000000}"/>
          </ac:spMkLst>
        </pc:spChg>
        <pc:spChg chg="mod">
          <ac:chgData name="Čoček Tomáš, Ing., Ph.D." userId="8b3b3cf6-5e7c-481f-ba85-680ea51ab1fa" providerId="ADAL" clId="{DC4802F5-43A0-4B0D-9363-3295F46EB3B9}" dt="2024-02-14T17:10:15.588" v="1413" actId="2710"/>
          <ac:spMkLst>
            <pc:docMk/>
            <pc:sldMk cId="3809472214" sldId="406"/>
            <ac:spMk id="6" creationId="{00000000-0000-0000-0000-000000000000}"/>
          </ac:spMkLst>
        </pc:spChg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0" sldId="407"/>
        </pc:sldMkLst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1222633112" sldId="408"/>
        </pc:sldMkLst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2347361728" sldId="409"/>
        </pc:sldMkLst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3939557470" sldId="410"/>
        </pc:sldMkLst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305361957" sldId="411"/>
        </pc:sldMkLst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3495189292" sldId="412"/>
        </pc:sldMkLst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879665110" sldId="413"/>
        </pc:sldMkLst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1951822580" sldId="414"/>
        </pc:sldMkLst>
      </pc:sldChg>
      <pc:sldChg chg="addSp delSp modSp add mod">
        <pc:chgData name="Čoček Tomáš, Ing., Ph.D." userId="8b3b3cf6-5e7c-481f-ba85-680ea51ab1fa" providerId="ADAL" clId="{DC4802F5-43A0-4B0D-9363-3295F46EB3B9}" dt="2024-02-14T17:50:44.213" v="1486" actId="1076"/>
        <pc:sldMkLst>
          <pc:docMk/>
          <pc:sldMk cId="2492644920" sldId="415"/>
        </pc:sldMkLst>
        <pc:picChg chg="add mod">
          <ac:chgData name="Čoček Tomáš, Ing., Ph.D." userId="8b3b3cf6-5e7c-481f-ba85-680ea51ab1fa" providerId="ADAL" clId="{DC4802F5-43A0-4B0D-9363-3295F46EB3B9}" dt="2024-02-14T17:50:44.213" v="1486" actId="1076"/>
          <ac:picMkLst>
            <pc:docMk/>
            <pc:sldMk cId="2492644920" sldId="415"/>
            <ac:picMk id="2" creationId="{6AB4A0B9-D965-6625-7462-3195BB67296A}"/>
          </ac:picMkLst>
        </pc:picChg>
        <pc:picChg chg="del">
          <ac:chgData name="Čoček Tomáš, Ing., Ph.D." userId="8b3b3cf6-5e7c-481f-ba85-680ea51ab1fa" providerId="ADAL" clId="{DC4802F5-43A0-4B0D-9363-3295F46EB3B9}" dt="2024-02-14T17:50:35.236" v="1484" actId="478"/>
          <ac:picMkLst>
            <pc:docMk/>
            <pc:sldMk cId="2492644920" sldId="415"/>
            <ac:picMk id="3" creationId="{0F552E42-D86E-D62B-33F1-F4346AD28718}"/>
          </ac:picMkLst>
        </pc:picChg>
      </pc:sldChg>
      <pc:sldChg chg="add del">
        <pc:chgData name="Čoček Tomáš, Ing., Ph.D." userId="8b3b3cf6-5e7c-481f-ba85-680ea51ab1fa" providerId="ADAL" clId="{DC4802F5-43A0-4B0D-9363-3295F46EB3B9}" dt="2024-02-14T17:45:20.485" v="1471" actId="47"/>
        <pc:sldMkLst>
          <pc:docMk/>
          <pc:sldMk cId="2047490294" sldId="416"/>
        </pc:sldMkLst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4016093269" sldId="417"/>
        </pc:sldMkLst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3810651343" sldId="418"/>
        </pc:sldMkLst>
      </pc:sldChg>
      <pc:sldChg chg="add">
        <pc:chgData name="Čoček Tomáš, Ing., Ph.D." userId="8b3b3cf6-5e7c-481f-ba85-680ea51ab1fa" providerId="ADAL" clId="{DC4802F5-43A0-4B0D-9363-3295F46EB3B9}" dt="2024-02-14T17:38:20.562" v="1469"/>
        <pc:sldMkLst>
          <pc:docMk/>
          <pc:sldMk cId="2177889381" sldId="41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Standardní výstavba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6469816272965873E-2"/>
          <c:y val="0.16245370370370371"/>
          <c:w val="0.90297462817147855"/>
          <c:h val="0.6153546952464275"/>
        </c:manualLayout>
      </c:layout>
      <c:lineChart>
        <c:grouping val="standard"/>
        <c:varyColors val="0"/>
        <c:ser>
          <c:idx val="1"/>
          <c:order val="1"/>
          <c:tx>
            <c:strRef>
              <c:f>List1!$G$6</c:f>
              <c:strCache>
                <c:ptCount val="1"/>
                <c:pt idx="0">
                  <c:v>Výdaje veřejných rozpočtů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List1!$G$5:$V$5</c:f>
              <c:strCache>
                <c:ptCount val="16"/>
                <c:pt idx="0">
                  <c:v>Roky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List1!$H$6:$V$6</c:f>
              <c:numCache>
                <c:formatCode>General</c:formatCode>
                <c:ptCount val="15"/>
                <c:pt idx="0">
                  <c:v>5</c:v>
                </c:pt>
                <c:pt idx="1">
                  <c:v>15</c:v>
                </c:pt>
                <c:pt idx="2">
                  <c:v>40</c:v>
                </c:pt>
                <c:pt idx="3">
                  <c:v>40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E9-494C-9375-E312FA222A2D}"/>
            </c:ext>
          </c:extLst>
        </c:ser>
        <c:ser>
          <c:idx val="2"/>
          <c:order val="2"/>
          <c:tx>
            <c:strRef>
              <c:f>List1!$G$7</c:f>
              <c:strCache>
                <c:ptCount val="1"/>
                <c:pt idx="0">
                  <c:v>Příjmy veřejných rozpočtů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List1!$G$5:$V$5</c:f>
              <c:strCache>
                <c:ptCount val="16"/>
                <c:pt idx="0">
                  <c:v>Roky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List1!$H$7:$V$7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1</c:v>
                </c:pt>
                <c:pt idx="6">
                  <c:v>5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E9-494C-9375-E312FA222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814800"/>
        <c:axId val="646813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List1!$G$5</c15:sqref>
                        </c15:formulaRef>
                      </c:ext>
                    </c:extLst>
                    <c:strCache>
                      <c:ptCount val="1"/>
                      <c:pt idx="0">
                        <c:v>Roky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List1!$G$5:$V$5</c15:sqref>
                        </c15:formulaRef>
                      </c:ext>
                    </c:extLst>
                    <c:strCache>
                      <c:ptCount val="16"/>
                      <c:pt idx="0">
                        <c:v>Roky</c:v>
                      </c:pt>
                      <c:pt idx="1">
                        <c:v>-4</c:v>
                      </c:pt>
                      <c:pt idx="2">
                        <c:v>-3</c:v>
                      </c:pt>
                      <c:pt idx="3">
                        <c:v>-2</c:v>
                      </c:pt>
                      <c:pt idx="4">
                        <c:v>-1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2</c:v>
                      </c:pt>
                      <c:pt idx="8">
                        <c:v>3</c:v>
                      </c:pt>
                      <c:pt idx="9">
                        <c:v>4</c:v>
                      </c:pt>
                      <c:pt idx="10">
                        <c:v>5</c:v>
                      </c:pt>
                      <c:pt idx="11">
                        <c:v>6</c:v>
                      </c:pt>
                      <c:pt idx="12">
                        <c:v>7</c:v>
                      </c:pt>
                      <c:pt idx="13">
                        <c:v>8</c:v>
                      </c:pt>
                      <c:pt idx="14">
                        <c:v>9</c:v>
                      </c:pt>
                      <c:pt idx="15">
                        <c:v>10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List1!$H$5:$V$5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-4</c:v>
                      </c:pt>
                      <c:pt idx="1">
                        <c:v>-3</c:v>
                      </c:pt>
                      <c:pt idx="2">
                        <c:v>-2</c:v>
                      </c:pt>
                      <c:pt idx="3">
                        <c:v>-1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3</c:v>
                      </c:pt>
                      <c:pt idx="8">
                        <c:v>4</c:v>
                      </c:pt>
                      <c:pt idx="9">
                        <c:v>5</c:v>
                      </c:pt>
                      <c:pt idx="10">
                        <c:v>6</c:v>
                      </c:pt>
                      <c:pt idx="11">
                        <c:v>7</c:v>
                      </c:pt>
                      <c:pt idx="12">
                        <c:v>8</c:v>
                      </c:pt>
                      <c:pt idx="13">
                        <c:v>9</c:v>
                      </c:pt>
                      <c:pt idx="14">
                        <c:v>10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BEE9-494C-9375-E312FA222A2D}"/>
                  </c:ext>
                </c:extLst>
              </c15:ser>
            </c15:filteredLineSeries>
          </c:ext>
        </c:extLst>
      </c:lineChart>
      <c:catAx>
        <c:axId val="64681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6813360"/>
        <c:crosses val="autoZero"/>
        <c:auto val="1"/>
        <c:lblAlgn val="ctr"/>
        <c:lblOffset val="100"/>
        <c:noMultiLvlLbl val="0"/>
      </c:catAx>
      <c:valAx>
        <c:axId val="64681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681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PPP projekt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List1!$G$10</c:f>
              <c:strCache>
                <c:ptCount val="1"/>
                <c:pt idx="0">
                  <c:v>Výdaje veřejných rozpočtů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List1!$G$9:$V$9</c:f>
              <c:strCache>
                <c:ptCount val="16"/>
                <c:pt idx="0">
                  <c:v>Roky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List1!$H$10:$V$10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E1-4B0F-B88E-633379352BEF}"/>
            </c:ext>
          </c:extLst>
        </c:ser>
        <c:ser>
          <c:idx val="2"/>
          <c:order val="2"/>
          <c:tx>
            <c:strRef>
              <c:f>List1!$G$11</c:f>
              <c:strCache>
                <c:ptCount val="1"/>
                <c:pt idx="0">
                  <c:v>Příjmy veřejných rozpočtů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List1!$G$9:$V$9</c:f>
              <c:strCache>
                <c:ptCount val="16"/>
                <c:pt idx="0">
                  <c:v>Roky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List1!$H$11:$V$11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1</c:v>
                </c:pt>
                <c:pt idx="6">
                  <c:v>5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E1-4B0F-B88E-633379352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416432"/>
        <c:axId val="8954182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List1!$G$9</c15:sqref>
                        </c15:formulaRef>
                      </c:ext>
                    </c:extLst>
                    <c:strCache>
                      <c:ptCount val="1"/>
                      <c:pt idx="0">
                        <c:v>Roky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List1!$G$9:$V$9</c15:sqref>
                        </c15:formulaRef>
                      </c:ext>
                    </c:extLst>
                    <c:strCache>
                      <c:ptCount val="16"/>
                      <c:pt idx="0">
                        <c:v>Roky</c:v>
                      </c:pt>
                      <c:pt idx="1">
                        <c:v>-4</c:v>
                      </c:pt>
                      <c:pt idx="2">
                        <c:v>-3</c:v>
                      </c:pt>
                      <c:pt idx="3">
                        <c:v>-2</c:v>
                      </c:pt>
                      <c:pt idx="4">
                        <c:v>-1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2</c:v>
                      </c:pt>
                      <c:pt idx="8">
                        <c:v>3</c:v>
                      </c:pt>
                      <c:pt idx="9">
                        <c:v>4</c:v>
                      </c:pt>
                      <c:pt idx="10">
                        <c:v>5</c:v>
                      </c:pt>
                      <c:pt idx="11">
                        <c:v>6</c:v>
                      </c:pt>
                      <c:pt idx="12">
                        <c:v>7</c:v>
                      </c:pt>
                      <c:pt idx="13">
                        <c:v>8</c:v>
                      </c:pt>
                      <c:pt idx="14">
                        <c:v>9</c:v>
                      </c:pt>
                      <c:pt idx="15">
                        <c:v>10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List1!$H$9:$V$9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-4</c:v>
                      </c:pt>
                      <c:pt idx="1">
                        <c:v>-3</c:v>
                      </c:pt>
                      <c:pt idx="2">
                        <c:v>-2</c:v>
                      </c:pt>
                      <c:pt idx="3">
                        <c:v>-1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3</c:v>
                      </c:pt>
                      <c:pt idx="8">
                        <c:v>4</c:v>
                      </c:pt>
                      <c:pt idx="9">
                        <c:v>5</c:v>
                      </c:pt>
                      <c:pt idx="10">
                        <c:v>6</c:v>
                      </c:pt>
                      <c:pt idx="11">
                        <c:v>7</c:v>
                      </c:pt>
                      <c:pt idx="12">
                        <c:v>8</c:v>
                      </c:pt>
                      <c:pt idx="13">
                        <c:v>9</c:v>
                      </c:pt>
                      <c:pt idx="14">
                        <c:v>10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FE1-4B0F-B88E-633379352BEF}"/>
                  </c:ext>
                </c:extLst>
              </c15:ser>
            </c15:filteredLineSeries>
          </c:ext>
        </c:extLst>
      </c:lineChart>
      <c:catAx>
        <c:axId val="8954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5418232"/>
        <c:crosses val="autoZero"/>
        <c:auto val="1"/>
        <c:lblAlgn val="ctr"/>
        <c:lblOffset val="100"/>
        <c:noMultiLvlLbl val="0"/>
      </c:catAx>
      <c:valAx>
        <c:axId val="89541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541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Standard construction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6469816272965873E-2"/>
          <c:y val="0.16245370370370371"/>
          <c:w val="0.90297462817147855"/>
          <c:h val="0.6153546952464275"/>
        </c:manualLayout>
      </c:layout>
      <c:lineChart>
        <c:grouping val="standard"/>
        <c:varyColors val="0"/>
        <c:ser>
          <c:idx val="1"/>
          <c:order val="1"/>
          <c:tx>
            <c:strRef>
              <c:f>List1!$G$6</c:f>
              <c:strCache>
                <c:ptCount val="1"/>
                <c:pt idx="0">
                  <c:v>Expenditure of public budgets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List1!$G$5:$V$5</c:f>
              <c:strCache>
                <c:ptCount val="16"/>
                <c:pt idx="0">
                  <c:v>Roky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List1!$H$6:$V$6</c:f>
              <c:numCache>
                <c:formatCode>General</c:formatCode>
                <c:ptCount val="15"/>
                <c:pt idx="0">
                  <c:v>5</c:v>
                </c:pt>
                <c:pt idx="1">
                  <c:v>15</c:v>
                </c:pt>
                <c:pt idx="2">
                  <c:v>40</c:v>
                </c:pt>
                <c:pt idx="3">
                  <c:v>40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BEE9-494C-9375-E312FA222A2D}"/>
            </c:ext>
          </c:extLst>
        </c:ser>
        <c:ser>
          <c:idx val="2"/>
          <c:order val="2"/>
          <c:tx>
            <c:strRef>
              <c:f>List1!$G$7</c:f>
              <c:strCache>
                <c:ptCount val="1"/>
                <c:pt idx="0">
                  <c:v>Revenue of public budgets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List1!$G$5:$V$5</c:f>
              <c:strCache>
                <c:ptCount val="16"/>
                <c:pt idx="0">
                  <c:v>Roky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List1!$H$7:$V$7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1</c:v>
                </c:pt>
                <c:pt idx="6">
                  <c:v>5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20</c:v>
                </c:pt>
              </c:numCache>
            </c:numRef>
          </c:val>
          <c:smooth val="0"/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BEE9-494C-9375-E312FA222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814800"/>
        <c:axId val="646813360"/>
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    <c:ext uri="{02D57815-91ED-43cb-92C2-25804820EDAC}">
                        <c15:formulaRef>
                          <c15:sqref>List1!$G$5</c15:sqref>
                        </c15:formulaRef>
                      </c:ext>
                    </c:extLst>
                    <c:strCache>
                      <c:ptCount val="1"/>
                      <c:pt idx="0">
                        <c:v>Years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    <c:ext uri="{02D57815-91ED-43cb-92C2-25804820EDAC}">
                        <c15:formulaRef>
                          <c15:sqref>List1!$G$5:$V$5</c15:sqref>
                        </c15:formulaRef>
                      </c:ext>
                    </c:extLst>
                    <c:strCache>
                      <c:ptCount val="16"/>
                      <c:pt idx="0">
                        <c:v>Roky</c:v>
                      </c:pt>
                      <c:pt idx="1">
                        <c:v>-4</c:v>
                      </c:pt>
                      <c:pt idx="2">
                        <c:v>-3</c:v>
                      </c:pt>
                      <c:pt idx="3">
                        <c:v>-2</c:v>
                      </c:pt>
                      <c:pt idx="4">
                        <c:v>-1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2</c:v>
                      </c:pt>
                      <c:pt idx="8">
                        <c:v>3</c:v>
                      </c:pt>
                      <c:pt idx="9">
                        <c:v>4</c:v>
                      </c:pt>
                      <c:pt idx="10">
                        <c:v>5</c:v>
                      </c:pt>
                      <c:pt idx="11">
                        <c:v>6</c:v>
                      </c:pt>
                      <c:pt idx="12">
                        <c:v>7</c:v>
                      </c:pt>
                      <c:pt idx="13">
                        <c:v>8</c:v>
                      </c:pt>
                      <c:pt idx="14">
                        <c:v>9</c:v>
                      </c:pt>
                      <c:pt idx="15">
                        <c:v>10</c:v>
                      </c:pt>
                    </c:strCache>
                  </c:strRef>
                </c:cat>
                <c:val>
                  <c:numRef>
    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    <c:ext uri="{02D57815-91ED-43cb-92C2-25804820EDAC}">
                        <c15:formulaRef>
                          <c15:sqref>List1!$H$5:$V$5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-4</c:v>
                      </c:pt>
                      <c:pt idx="1">
                        <c:v>-3</c:v>
                      </c:pt>
                      <c:pt idx="2">
                        <c:v>-2</c:v>
                      </c:pt>
                      <c:pt idx="3">
                        <c:v>-1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3</c:v>
                      </c:pt>
                      <c:pt idx="8">
                        <c:v>4</c:v>
                      </c:pt>
                      <c:pt idx="9">
                        <c:v>5</c:v>
                      </c:pt>
                      <c:pt idx="10">
                        <c:v>6</c:v>
                      </c:pt>
                      <c:pt idx="11">
                        <c:v>7</c:v>
                      </c:pt>
                      <c:pt idx="12">
                        <c:v>8</c:v>
                      </c:pt>
                      <c:pt idx="13">
                        <c:v>9</c:v>
                      </c:pt>
                      <c:pt idx="14">
                        <c:v>10</c:v>
                      </c:pt>
                    </c:numCache>
                  </c:numRef>
                </c:val>
                <c:smooth val="0"/>
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<c:ext xmlns:c16="http://schemas.microsoft.com/office/drawing/2014/chart" uri="{C3380CC4-5D6E-409C-BE32-E72D297353CC}">
                    <c16:uniqueId val="{00000002-BEE9-494C-9375-E312FA222A2D}"/>
                  </c:ext>
                </c:extLst>
              </c15:ser>
            </c15:filteredLineSeries>
          </c:ext>
        </c:extLst>
      </c:lineChart>
      <c:catAx>
        <c:axId val="64681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6813360"/>
        <c:crosses val="autoZero"/>
        <c:auto val="1"/>
        <c:lblAlgn val="ctr"/>
        <c:lblOffset val="100"/>
        <c:noMultiLvlLbl val="0"/>
      </c:catAx>
      <c:valAx>
        <c:axId val="64681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681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PPP project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List1!$G$10</c:f>
              <c:strCache>
                <c:ptCount val="1"/>
                <c:pt idx="0">
                  <c:v>Expenditure of public budgets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List1!$G$9:$V$9</c:f>
              <c:strCache>
                <c:ptCount val="16"/>
                <c:pt idx="0">
                  <c:v>Roky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List1!$H$10:$V$10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  <c:smooth val="0"/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1FE1-4B0F-B88E-633379352BEF}"/>
            </c:ext>
          </c:extLst>
        </c:ser>
        <c:ser>
          <c:idx val="2"/>
          <c:order val="2"/>
          <c:tx>
            <c:strRef>
              <c:f>List1!$G$11</c:f>
              <c:strCache>
                <c:ptCount val="1"/>
                <c:pt idx="0">
                  <c:v>Revenue of public budgets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List1!$G$9:$V$9</c:f>
              <c:strCache>
                <c:ptCount val="16"/>
                <c:pt idx="0">
                  <c:v>Roky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List1!$H$11:$V$11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1</c:v>
                </c:pt>
                <c:pt idx="6">
                  <c:v>5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20</c:v>
                </c:pt>
              </c:numCache>
            </c:numRef>
          </c:val>
          <c:smooth val="0"/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1FE1-4B0F-B88E-633379352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416432"/>
        <c:axId val="895418232"/>
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    <c:ext uri="{02D57815-91ED-43cb-92C2-25804820EDAC}">
                        <c15:formulaRef>
                          <c15:sqref>List1!$G$9</c15:sqref>
                        </c15:formulaRef>
                      </c:ext>
                    </c:extLst>
                    <c:strCache>
                      <c:ptCount val="1"/>
                      <c:pt idx="0">
                        <c:v>Years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    <c:ext uri="{02D57815-91ED-43cb-92C2-25804820EDAC}">
                        <c15:formulaRef>
                          <c15:sqref>List1!$G$9:$V$9</c15:sqref>
                        </c15:formulaRef>
                      </c:ext>
                    </c:extLst>
                    <c:strCache>
                      <c:ptCount val="16"/>
                      <c:pt idx="0">
                        <c:v>Roky</c:v>
                      </c:pt>
                      <c:pt idx="1">
                        <c:v>-4</c:v>
                      </c:pt>
                      <c:pt idx="2">
                        <c:v>-3</c:v>
                      </c:pt>
                      <c:pt idx="3">
                        <c:v>-2</c:v>
                      </c:pt>
                      <c:pt idx="4">
                        <c:v>-1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2</c:v>
                      </c:pt>
                      <c:pt idx="8">
                        <c:v>3</c:v>
                      </c:pt>
                      <c:pt idx="9">
                        <c:v>4</c:v>
                      </c:pt>
                      <c:pt idx="10">
                        <c:v>5</c:v>
                      </c:pt>
                      <c:pt idx="11">
                        <c:v>6</c:v>
                      </c:pt>
                      <c:pt idx="12">
                        <c:v>7</c:v>
                      </c:pt>
                      <c:pt idx="13">
                        <c:v>8</c:v>
                      </c:pt>
                      <c:pt idx="14">
                        <c:v>9</c:v>
                      </c:pt>
                      <c:pt idx="15">
                        <c:v>10</c:v>
                      </c:pt>
                    </c:strCache>
                  </c:strRef>
                </c:cat>
                <c:val>
                  <c:numRef>
    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    <c:ext uri="{02D57815-91ED-43cb-92C2-25804820EDAC}">
                        <c15:formulaRef>
                          <c15:sqref>List1!$H$9:$V$9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-4</c:v>
                      </c:pt>
                      <c:pt idx="1">
                        <c:v>-3</c:v>
                      </c:pt>
                      <c:pt idx="2">
                        <c:v>-2</c:v>
                      </c:pt>
                      <c:pt idx="3">
                        <c:v>-1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3</c:v>
                      </c:pt>
                      <c:pt idx="8">
                        <c:v>4</c:v>
                      </c:pt>
                      <c:pt idx="9">
                        <c:v>5</c:v>
                      </c:pt>
                      <c:pt idx="10">
                        <c:v>6</c:v>
                      </c:pt>
                      <c:pt idx="11">
                        <c:v>7</c:v>
                      </c:pt>
                      <c:pt idx="12">
                        <c:v>8</c:v>
                      </c:pt>
                      <c:pt idx="13">
                        <c:v>9</c:v>
                      </c:pt>
                      <c:pt idx="14">
                        <c:v>10</c:v>
                      </c:pt>
                    </c:numCache>
                  </c:numRef>
                </c:val>
                <c:smooth val="0"/>
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<c:ext xmlns:c16="http://schemas.microsoft.com/office/drawing/2014/chart" uri="{C3380CC4-5D6E-409C-BE32-E72D297353CC}">
                    <c16:uniqueId val="{00000002-1FE1-4B0F-B88E-633379352BEF}"/>
                  </c:ext>
                </c:extLst>
              </c15:ser>
            </c15:filteredLineSeries>
          </c:ext>
        </c:extLst>
      </c:lineChart>
      <c:catAx>
        <c:axId val="8954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5418232"/>
        <c:crosses val="autoZero"/>
        <c:auto val="1"/>
        <c:lblAlgn val="ctr"/>
        <c:lblOffset val="100"/>
        <c:noMultiLvlLbl val="0"/>
      </c:catAx>
      <c:valAx>
        <c:axId val="89541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541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14.02.2024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70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DAF01-7574-4C09-BE9B-4505C64C94F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70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DAF01-7574-4C09-BE9B-4505C64C94F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10875433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7" y="3429000"/>
            <a:ext cx="10875433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8" y="5571272"/>
            <a:ext cx="10875433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2284897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10875433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4891A1E-0827-4DD5-99F4-29F0EDDEA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01" y="432001"/>
            <a:ext cx="2284897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97309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8" y="3429000"/>
            <a:ext cx="8097308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8097307" cy="21600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8" y="5571272"/>
            <a:ext cx="8097307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CCC1AE-3554-419C-8E4D-ACAF93480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1713673" cy="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10875433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7" y="3429000"/>
            <a:ext cx="10875433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8" y="5571272"/>
            <a:ext cx="10875433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B9573AE-0377-40D9-BDA9-DF8523212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01" y="432001"/>
            <a:ext cx="2284897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10875433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7192433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78801" y="1509714"/>
            <a:ext cx="3359151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9" y="1509714"/>
            <a:ext cx="5266267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63219" y="1509714"/>
            <a:ext cx="5274733" cy="40608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3429000"/>
            <a:ext cx="10875433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78801" y="1509713"/>
            <a:ext cx="3359151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7051" y="1509713"/>
            <a:ext cx="3517900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62519" y="1509713"/>
            <a:ext cx="3350683" cy="1692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10875433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9FD0009-DC01-4F33-B276-32C4FF47F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6328800"/>
            <a:ext cx="334755" cy="199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51292B9-B0DA-4A20-A685-585E68CD4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00" y="6328801"/>
            <a:ext cx="334755" cy="19925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10875433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C49D45-999F-4C4C-A226-5F2BA609E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2284897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18" y="357188"/>
            <a:ext cx="10875433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18" y="1509714"/>
            <a:ext cx="10875433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38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52871A-25F2-4A43-92F2-20178E160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6328800"/>
            <a:ext cx="334755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  <p:sldLayoutId id="21474836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444">
          <p15:clr>
            <a:srgbClr val="F26B43"/>
          </p15:clr>
        </p15:guide>
        <p15:guide id="4" pos="419">
          <p15:clr>
            <a:srgbClr val="F26B43"/>
          </p15:clr>
        </p15:guide>
        <p15:guide id="5" pos="7261">
          <p15:clr>
            <a:srgbClr val="F26B43"/>
          </p15:clr>
        </p15:guide>
        <p15:guide id="6" orient="horz" pos="33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s://pxhere.com/cs/photo/1191945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brnak.net/index.php?cely=1&amp;id=slt_fot&amp;aktivni=999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s://pxhere.com/cs/photo/1191945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brnak.net/index.php?cely=1&amp;id=slt_fot&amp;aktivni=999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s://pxhere.com/cs/photo/1191945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brnak.net/index.php?cely=1&amp;id=slt_fot&amp;aktivni=999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s://pxhere.com/cs/photo/1191945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brnak.net/index.php?cely=1&amp;id=slt_fot&amp;aktivni=999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17" y="3799643"/>
            <a:ext cx="11112388" cy="1162974"/>
          </a:xfrm>
        </p:spPr>
        <p:txBody>
          <a:bodyPr/>
          <a:lstStyle/>
          <a:p>
            <a:r>
              <a:rPr lang="cs-CZ" sz="2000" dirty="0"/>
              <a:t>                                                                                 </a:t>
            </a:r>
            <a:br>
              <a:rPr lang="cs-CZ" sz="2000" dirty="0"/>
            </a:br>
            <a:r>
              <a:rPr lang="cs-CZ" sz="2000" dirty="0"/>
              <a:t>							</a:t>
            </a:r>
            <a:br>
              <a:rPr lang="cs-CZ" sz="2000" dirty="0"/>
            </a:br>
            <a:r>
              <a:rPr lang="cs-CZ" sz="2000" dirty="0"/>
              <a:t>							</a:t>
            </a:r>
            <a:endParaRPr lang="cs-CZ" sz="2000" b="0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2516" y="1846555"/>
            <a:ext cx="11112388" cy="2189664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Vysokorychlostní tratě – realita budoucnosti</a:t>
            </a:r>
          </a:p>
          <a:p>
            <a:pPr marL="0" indent="0" algn="ctr">
              <a:buNone/>
            </a:pPr>
            <a:endParaRPr lang="cs-CZ" sz="1800" dirty="0">
              <a:solidFill>
                <a:schemeClr val="tx1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4000" dirty="0">
                <a:solidFill>
                  <a:schemeClr val="tx1"/>
                </a:solidFill>
              </a:rPr>
              <a:t>Financování VRT </a:t>
            </a:r>
          </a:p>
          <a:p>
            <a:pPr marL="0" indent="0" algn="ctr">
              <a:buNone/>
            </a:pPr>
            <a:endParaRPr lang="cs-CZ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3200" b="0" i="1" dirty="0">
                <a:solidFill>
                  <a:schemeClr val="tx1"/>
                </a:solidFill>
              </a:rPr>
              <a:t>výzvy – možnosti - plány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C2D398DC-08AE-286E-5878-29C569B133E6}"/>
              </a:ext>
            </a:extLst>
          </p:cNvPr>
          <p:cNvSpPr txBox="1">
            <a:spLocks/>
          </p:cNvSpPr>
          <p:nvPr/>
        </p:nvSpPr>
        <p:spPr>
          <a:xfrm>
            <a:off x="662518" y="5571272"/>
            <a:ext cx="8500336" cy="643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5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4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2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cs-CZ" sz="1600"/>
              <a:t>Ing. Čoček Tomáš, Ph.D. </a:t>
            </a:r>
          </a:p>
          <a:p>
            <a:pPr marL="0" indent="0">
              <a:buFont typeface="Verdana" pitchFamily="34" charset="0"/>
              <a:buNone/>
            </a:pPr>
            <a:r>
              <a:rPr lang="cs-CZ" sz="1600"/>
              <a:t>Náměstek generálního ředitele pro ekonomiku</a:t>
            </a:r>
            <a:endParaRPr lang="cs-CZ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EDCD50-E14D-A758-4954-458A70F5D9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1F14002-2F51-088E-55DF-03B4D660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pro VRT v ČR - dle studie VRT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F287AFA-84EA-49C1-91EC-160036EFB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80" y="1472768"/>
            <a:ext cx="5433383" cy="47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E17A3B-6F8A-F470-264A-5216CDE0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D939419-232E-ABB2-8305-03DDA56F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kroky ve financování </a:t>
            </a:r>
          </a:p>
        </p:txBody>
      </p:sp>
      <p:pic>
        <p:nvPicPr>
          <p:cNvPr id="11" name="Obrázek 10" descr="Hlava z žabí republiky s poloviční částí těla, které je ponořeno ve vodě">
            <a:extLst>
              <a:ext uri="{FF2B5EF4-FFF2-40B4-BE49-F238E27FC236}">
                <a16:creationId xmlns:a16="http://schemas.microsoft.com/office/drawing/2014/main" id="{A57E2170-7CF1-857A-1778-A279D6123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7" y="1462286"/>
            <a:ext cx="2105716" cy="1684684"/>
          </a:xfrm>
          <a:prstGeom prst="rect">
            <a:avLst/>
          </a:prstGeom>
        </p:spPr>
      </p:pic>
      <p:pic>
        <p:nvPicPr>
          <p:cNvPr id="17" name="Obrázek 16" descr="Roztomilý piggybank design s domem nahoře">
            <a:extLst>
              <a:ext uri="{FF2B5EF4-FFF2-40B4-BE49-F238E27FC236}">
                <a16:creationId xmlns:a16="http://schemas.microsoft.com/office/drawing/2014/main" id="{E38C67D2-943E-1E14-8FA3-8C0D1BC37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37" y="1070751"/>
            <a:ext cx="1394233" cy="185897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6AFF3A8-4951-2A48-D3FF-9B54EB77E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089" y="4621805"/>
            <a:ext cx="1820063" cy="1547818"/>
          </a:xfrm>
          <a:prstGeom prst="rect">
            <a:avLst/>
          </a:prstGeom>
        </p:spPr>
      </p:pic>
      <p:sp>
        <p:nvSpPr>
          <p:cNvPr id="20" name="Myšlenková bublina: obláček 19">
            <a:extLst>
              <a:ext uri="{FF2B5EF4-FFF2-40B4-BE49-F238E27FC236}">
                <a16:creationId xmlns:a16="http://schemas.microsoft.com/office/drawing/2014/main" id="{37AB15BE-9736-7060-C1DF-D1F32B19C81C}"/>
              </a:ext>
            </a:extLst>
          </p:cNvPr>
          <p:cNvSpPr/>
          <p:nvPr/>
        </p:nvSpPr>
        <p:spPr>
          <a:xfrm>
            <a:off x="2450473" y="1160712"/>
            <a:ext cx="5391441" cy="1477199"/>
          </a:xfrm>
          <a:prstGeom prst="cloudCallout">
            <a:avLst>
              <a:gd name="adj1" fmla="val -58616"/>
              <a:gd name="adj2" fmla="val 3492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54000" rIns="72000" bIns="72000" rtlCol="0" anchor="t" anchorCtr="0"/>
          <a:lstStyle/>
          <a:p>
            <a:pPr algn="l"/>
            <a:r>
              <a:rPr lang="cs-CZ" sz="1500" dirty="0">
                <a:solidFill>
                  <a:schemeClr val="tx1"/>
                </a:solidFill>
              </a:rPr>
              <a:t>Připravuje projekty s ohledem na taxonomii a ESG, aby mohly být financovány zelenými dluhopisy nebo z povolenek</a:t>
            </a:r>
          </a:p>
        </p:txBody>
      </p:sp>
      <p:sp>
        <p:nvSpPr>
          <p:cNvPr id="21" name="Myšlenková bublina: obláček 20">
            <a:extLst>
              <a:ext uri="{FF2B5EF4-FFF2-40B4-BE49-F238E27FC236}">
                <a16:creationId xmlns:a16="http://schemas.microsoft.com/office/drawing/2014/main" id="{2FC76F70-9768-00F3-323B-07F98582A96C}"/>
              </a:ext>
            </a:extLst>
          </p:cNvPr>
          <p:cNvSpPr/>
          <p:nvPr/>
        </p:nvSpPr>
        <p:spPr>
          <a:xfrm>
            <a:off x="4576529" y="2521371"/>
            <a:ext cx="5391441" cy="1477199"/>
          </a:xfrm>
          <a:prstGeom prst="cloudCallout">
            <a:avLst>
              <a:gd name="adj1" fmla="val 34581"/>
              <a:gd name="adj2" fmla="val -7846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54000" rIns="72000" bIns="72000" rtlCol="0" anchor="t" anchorCtr="0"/>
          <a:lstStyle/>
          <a:p>
            <a:pPr algn="l"/>
            <a:r>
              <a:rPr lang="cs-CZ" sz="1500" dirty="0">
                <a:solidFill>
                  <a:schemeClr val="tx1"/>
                </a:solidFill>
              </a:rPr>
              <a:t>Jednáme s institucionálními bankami (EIB, EBRD) o modelech spolupráce, hledáme model spolupráce s NRB</a:t>
            </a:r>
          </a:p>
        </p:txBody>
      </p:sp>
      <p:sp>
        <p:nvSpPr>
          <p:cNvPr id="22" name="Myšlenková bublina: obláček 21">
            <a:extLst>
              <a:ext uri="{FF2B5EF4-FFF2-40B4-BE49-F238E27FC236}">
                <a16:creationId xmlns:a16="http://schemas.microsoft.com/office/drawing/2014/main" id="{D53869EF-EF56-5C48-0F1A-2C178B7F9924}"/>
              </a:ext>
            </a:extLst>
          </p:cNvPr>
          <p:cNvSpPr/>
          <p:nvPr/>
        </p:nvSpPr>
        <p:spPr>
          <a:xfrm>
            <a:off x="5256345" y="4290387"/>
            <a:ext cx="6634784" cy="1477199"/>
          </a:xfrm>
          <a:prstGeom prst="cloudCallout">
            <a:avLst>
              <a:gd name="adj1" fmla="val -80959"/>
              <a:gd name="adj2" fmla="val 2021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54000" rIns="72000" bIns="72000" rtlCol="0" anchor="t" anchorCtr="0"/>
          <a:lstStyle/>
          <a:p>
            <a:pPr algn="l"/>
            <a:r>
              <a:rPr lang="cs-CZ" sz="1500" dirty="0">
                <a:solidFill>
                  <a:schemeClr val="tx1"/>
                </a:solidFill>
              </a:rPr>
              <a:t>Účastníme se diskuze o nové finanční perspektivě. Hledáme prostor pro podporu a ukotvení projektů VRT v dalších programech EU </a:t>
            </a:r>
          </a:p>
        </p:txBody>
      </p:sp>
    </p:spTree>
    <p:extLst>
      <p:ext uri="{BB962C8B-B14F-4D97-AF65-F5344CB8AC3E}">
        <p14:creationId xmlns:p14="http://schemas.microsoft.com/office/powerpoint/2010/main" val="316122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12318C34-4600-BF5F-E600-1AA3707B7498}"/>
              </a:ext>
            </a:extLst>
          </p:cNvPr>
          <p:cNvSpPr/>
          <p:nvPr/>
        </p:nvSpPr>
        <p:spPr>
          <a:xfrm>
            <a:off x="656168" y="5356363"/>
            <a:ext cx="10916569" cy="1158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006029-8B95-D098-EF12-762427D139D6}"/>
              </a:ext>
            </a:extLst>
          </p:cNvPr>
          <p:cNvSpPr txBox="1"/>
          <p:nvPr/>
        </p:nvSpPr>
        <p:spPr>
          <a:xfrm>
            <a:off x="2131840" y="2883184"/>
            <a:ext cx="792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cap="all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7634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17" y="3799643"/>
            <a:ext cx="11112388" cy="1162974"/>
          </a:xfrm>
        </p:spPr>
        <p:txBody>
          <a:bodyPr/>
          <a:lstStyle/>
          <a:p>
            <a:r>
              <a:rPr lang="cs-CZ" sz="2000" dirty="0"/>
              <a:t>                                                                                 </a:t>
            </a:r>
            <a:br>
              <a:rPr lang="cs-CZ" sz="2000" dirty="0"/>
            </a:br>
            <a:r>
              <a:rPr lang="cs-CZ" sz="2000" dirty="0"/>
              <a:t>							</a:t>
            </a:r>
            <a:br>
              <a:rPr lang="cs-CZ" sz="2000" dirty="0"/>
            </a:br>
            <a:r>
              <a:rPr lang="cs-CZ" sz="2000" dirty="0"/>
              <a:t>							</a:t>
            </a:r>
            <a:endParaRPr lang="cs-CZ" sz="2000" b="0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2516" y="1846555"/>
            <a:ext cx="11112388" cy="2189664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High-speed lines - the reality of the future</a:t>
            </a:r>
          </a:p>
          <a:p>
            <a:pPr marL="0" indent="0" algn="ctr">
              <a:buNone/>
            </a:pPr>
            <a:endParaRPr lang="cs-CZ" sz="1800" dirty="0">
              <a:solidFill>
                <a:schemeClr val="tx1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4000" dirty="0">
                <a:solidFill>
                  <a:schemeClr val="tx1"/>
                </a:solidFill>
              </a:rPr>
              <a:t>Financing VRT </a:t>
            </a:r>
          </a:p>
          <a:p>
            <a:pPr marL="0" indent="0" algn="ctr">
              <a:buNone/>
            </a:pPr>
            <a:endParaRPr lang="cs-CZ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3200" b="0" i="1" dirty="0">
                <a:solidFill>
                  <a:schemeClr val="tx1"/>
                </a:solidFill>
              </a:rPr>
              <a:t>challenges - opportunities - plans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C2D398DC-08AE-286E-5878-29C569B133E6}"/>
              </a:ext>
            </a:extLst>
          </p:cNvPr>
          <p:cNvSpPr txBox="1">
            <a:spLocks/>
          </p:cNvSpPr>
          <p:nvPr/>
        </p:nvSpPr>
        <p:spPr>
          <a:xfrm>
            <a:off x="662518" y="5571272"/>
            <a:ext cx="8500336" cy="643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5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4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2000" indent="-21600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cs-CZ" sz="1600"/>
              <a:t>Ing. Čoček Tomáš, Ph.D. </a:t>
            </a:r>
          </a:p>
          <a:p>
            <a:pPr marL="0" indent="0">
              <a:buFont typeface="Verdana" pitchFamily="34" charset="0"/>
              <a:buNone/>
            </a:pPr>
            <a:r>
              <a:rPr lang="cs-CZ" sz="1600"/>
              <a:t>Deputy Director General for Economics</a:t>
            </a:r>
            <a:endParaRPr lang="cs-CZ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t>14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VRT financing - cost and revenue structure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7" y="1447061"/>
            <a:ext cx="10992693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 marL="0" indent="0" algn="ctr">
              <a:buNone/>
            </a:pPr>
            <a:r>
              <a:rPr lang="cs-CZ" sz="2400" b="1" u="sng" dirty="0"/>
              <a:t>Before the start of operation </a:t>
            </a:r>
          </a:p>
          <a:p>
            <a:pPr marL="0" indent="0" algn="ctr">
              <a:buNone/>
            </a:pPr>
            <a:endParaRPr lang="cs-CZ" sz="2400" b="1" u="sng" dirty="0"/>
          </a:p>
          <a:p>
            <a:pPr marL="0" indent="0" algn="ctr">
              <a:buNone/>
            </a:pPr>
            <a:endParaRPr lang="cs-CZ" sz="2400" b="1" u="sng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b="1" dirty="0"/>
              <a:t> Throughout the life cycle - in operation </a:t>
            </a:r>
          </a:p>
        </p:txBody>
      </p:sp>
      <p:pic>
        <p:nvPicPr>
          <p:cNvPr id="10" name="Obrázek 9" descr="Obsah obrázku venku, přeprava, vlak, Železnice&#10;&#10;Popis byl vytvořen automaticky">
            <a:extLst>
              <a:ext uri="{FF2B5EF4-FFF2-40B4-BE49-F238E27FC236}">
                <a16:creationId xmlns:a16="http://schemas.microsoft.com/office/drawing/2014/main" id="{D5690B97-8864-AC30-34D5-E9F70C020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0932" y="4934139"/>
            <a:ext cx="2015240" cy="1288074"/>
          </a:xfrm>
          <a:prstGeom prst="rect">
            <a:avLst/>
          </a:prstGeom>
        </p:spPr>
      </p:pic>
      <p:pic>
        <p:nvPicPr>
          <p:cNvPr id="15" name="Obrázek 14" descr="Obsah obrázku obloha, venku, strom, území&#10;&#10;Popis byl vytvořen automaticky">
            <a:extLst>
              <a:ext uri="{FF2B5EF4-FFF2-40B4-BE49-F238E27FC236}">
                <a16:creationId xmlns:a16="http://schemas.microsoft.com/office/drawing/2014/main" id="{0FB6D869-FBAC-88A9-F24B-59DF3EA55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90932" y="2498529"/>
            <a:ext cx="1958938" cy="1469204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2EEE73-C4CD-21DB-3FC1-8B4C53E87B64}"/>
              </a:ext>
            </a:extLst>
          </p:cNvPr>
          <p:cNvSpPr txBox="1"/>
          <p:nvPr/>
        </p:nvSpPr>
        <p:spPr>
          <a:xfrm>
            <a:off x="1674000" y="7008000"/>
            <a:ext cx="9144000" cy="13849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cs-CZ" sz="900">
                <a:hlinkClick r:id="rId5" tooltip="https://www.brnak.net/index.php?cely=1&amp;id=slt_fot&amp;aktivni=999"/>
              </a:rPr>
              <a:t>This photo </a:t>
            </a:r>
            <a:r>
              <a:rPr lang="cs-CZ" sz="900"/>
              <a:t>by Unknown author with </a:t>
            </a:r>
            <a:r>
              <a:rPr lang="cs-CZ" sz="900">
                <a:hlinkClick r:id="rId6" tooltip="https://creativecommons.org/licenses/by-sa/3.0/"/>
              </a:rPr>
              <a:t>CC BY-SA </a:t>
            </a:r>
            <a:r>
              <a:rPr lang="cs-CZ" sz="900"/>
              <a:t>license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Náhled snímku 12">
                <a:extLst>
                  <a:ext uri="{FF2B5EF4-FFF2-40B4-BE49-F238E27FC236}">
                    <a16:creationId xmlns:a16="http://schemas.microsoft.com/office/drawing/2014/main" id="{709AEA46-799E-E278-1081-AA8F31EA94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643105" y="2622377"/>
              <a:ext cx="2139604" cy="1203527"/>
            </p:xfrm>
            <a:graphic>
              <a:graphicData uri="http://schemas.microsoft.com/office/powerpoint/2016/slidezoom">
                <pslz:sldZm>
                  <pslz:sldZmObj sldId="386" cId="142235228">
                    <pslz:zmPr id="{82BC9B28-1A9F-49AF-BB10-34A4CCAEC0D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39604" cy="12035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:p166="http://schemas.microsoft.com/office/powerpoint/2016/6/main" xmlns:p14="http://schemas.microsoft.com/office/powerpoint/2010/main" xmlns:a1611="http://schemas.microsoft.com/office/drawing/2016/11/main" xmlns:a14="http://schemas.microsoft.com/office/drawing/2010/main" xmlns:a16="http://schemas.microsoft.com/office/drawing/2014/main" xmlns="">
          <p:pic>
            <p:nvPicPr>
              <p:cNvPr id="13" name="Náhled snímku 12">
                <a:extLst>
                  <a:ext uri="{FF2B5EF4-FFF2-40B4-BE49-F238E27FC236}">
                    <a16:creationId xmlns:a16="http://schemas.microsoft.com/office/drawing/2014/main" id="{709AEA46-799E-E278-1081-AA8F31EA94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43105" y="2622377"/>
                <a:ext cx="2139604" cy="12035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Náhled snímku 16">
                <a:extLst>
                  <a:ext uri="{FF2B5EF4-FFF2-40B4-BE49-F238E27FC236}">
                    <a16:creationId xmlns:a16="http://schemas.microsoft.com/office/drawing/2014/main" id="{A1039FA3-45A2-C24C-A94F-E4A11B96808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812394" y="4920574"/>
              <a:ext cx="2139603" cy="1203527"/>
            </p:xfrm>
            <a:graphic>
              <a:graphicData uri="http://schemas.microsoft.com/office/powerpoint/2016/slidezoom">
                <pslz:sldZm>
                  <pslz:sldZmObj sldId="397" cId="1851099428">
                    <pslz:zmPr id="{0AC49E2D-7126-4618-9D34-60221B6F6BD5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39603" cy="12035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:p166="http://schemas.microsoft.com/office/powerpoint/2016/6/main" xmlns:p14="http://schemas.microsoft.com/office/powerpoint/2010/main" xmlns:a1611="http://schemas.microsoft.com/office/drawing/2016/11/main" xmlns:a14="http://schemas.microsoft.com/office/drawing/2010/main" xmlns:a16="http://schemas.microsoft.com/office/drawing/2014/main" xmlns="">
          <p:pic>
            <p:nvPicPr>
              <p:cNvPr id="17" name="Náhled snímku 16">
                <a:extLst>
                  <a:ext uri="{FF2B5EF4-FFF2-40B4-BE49-F238E27FC236}">
                    <a16:creationId xmlns:a16="http://schemas.microsoft.com/office/drawing/2014/main" id="{A1039FA3-45A2-C24C-A94F-E4A11B9680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2394" y="4920574"/>
                <a:ext cx="2139603" cy="12035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63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t>15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Cost and Revenue Structure - before the start of operations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2806" y="1374633"/>
            <a:ext cx="4731416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 marL="0" indent="0" algn="ctr">
              <a:buNone/>
            </a:pPr>
            <a:r>
              <a:rPr lang="cs-CZ" sz="2400" b="1" u="sng" dirty="0"/>
              <a:t>Infrastructure Manager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2"/>
                </a:solidFill>
              </a:rPr>
              <a:t>Cost</a:t>
            </a:r>
          </a:p>
          <a:p>
            <a:pPr marL="0" indent="0">
              <a:buNone/>
            </a:pPr>
            <a:r>
              <a:rPr lang="cs-CZ" sz="2400" dirty="0"/>
              <a:t>- approx. 10 years before the start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operation</a:t>
            </a:r>
            <a:r>
              <a:rPr lang="cs-CZ" sz="2400" dirty="0"/>
              <a:t> - </a:t>
            </a:r>
            <a:r>
              <a:rPr lang="cs-CZ" sz="2400" dirty="0" err="1"/>
              <a:t>investment</a:t>
            </a:r>
            <a:r>
              <a:rPr lang="cs-CZ" sz="2400" dirty="0"/>
              <a:t> in </a:t>
            </a:r>
            <a:r>
              <a:rPr lang="cs-CZ" sz="2400" dirty="0" err="1"/>
              <a:t>construction</a:t>
            </a:r>
            <a:r>
              <a:rPr lang="cs-CZ" sz="2400" dirty="0"/>
              <a:t> of lines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approx. 4 years before </a:t>
            </a:r>
            <a:r>
              <a:rPr lang="cs-CZ" sz="2400" dirty="0" err="1"/>
              <a:t>the</a:t>
            </a:r>
            <a:r>
              <a:rPr lang="cs-CZ" sz="2400" dirty="0"/>
              <a:t> start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operations</a:t>
            </a:r>
            <a:r>
              <a:rPr lang="cs-CZ" sz="2400" dirty="0"/>
              <a:t> -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resources</a:t>
            </a:r>
            <a:r>
              <a:rPr lang="cs-CZ" sz="2400" dirty="0"/>
              <a:t> </a:t>
            </a:r>
            <a:r>
              <a:rPr lang="cs-CZ" sz="2400" dirty="0" err="1"/>
              <a:t>costs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Revenue </a:t>
            </a:r>
          </a:p>
          <a:p>
            <a:pPr marL="0" indent="0" algn="ctr">
              <a:buNone/>
            </a:pPr>
            <a:r>
              <a:rPr lang="cs-CZ" sz="2400" dirty="0"/>
              <a:t>none</a:t>
            </a:r>
          </a:p>
        </p:txBody>
      </p:sp>
      <p:sp>
        <p:nvSpPr>
          <p:cNvPr id="2" name="Zástupný symbol pro obsah 5">
            <a:extLst>
              <a:ext uri="{FF2B5EF4-FFF2-40B4-BE49-F238E27FC236}">
                <a16:creationId xmlns:a16="http://schemas.microsoft.com/office/drawing/2014/main" id="{3367375B-EE4D-44DA-F4F1-4000D9ADB6DC}"/>
              </a:ext>
            </a:extLst>
          </p:cNvPr>
          <p:cNvSpPr txBox="1">
            <a:spLocks/>
          </p:cNvSpPr>
          <p:nvPr/>
        </p:nvSpPr>
        <p:spPr>
          <a:xfrm>
            <a:off x="6709025" y="1447061"/>
            <a:ext cx="4828926" cy="4740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cs-CZ" sz="2400" b="1" dirty="0"/>
              <a:t> </a:t>
            </a:r>
          </a:p>
          <a:p>
            <a:pPr marL="0" indent="0" algn="ctr">
              <a:buFont typeface="Verdana" pitchFamily="34" charset="0"/>
              <a:buNone/>
            </a:pPr>
            <a:r>
              <a:rPr lang="cs-CZ" sz="2400" b="1" u="sng" dirty="0"/>
              <a:t>Carrier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2"/>
                </a:solidFill>
              </a:rPr>
              <a:t> Cost</a:t>
            </a:r>
          </a:p>
          <a:p>
            <a:pPr marL="0" indent="0">
              <a:buFont typeface="Verdana" pitchFamily="34" charset="0"/>
              <a:buNone/>
            </a:pPr>
            <a:r>
              <a:rPr lang="cs-CZ" sz="2400" dirty="0"/>
              <a:t>- approx. 0-3 years </a:t>
            </a:r>
            <a:r>
              <a:rPr lang="cs-CZ" sz="2400" dirty="0" err="1"/>
              <a:t>before</a:t>
            </a:r>
            <a:r>
              <a:rPr lang="cs-CZ" sz="2400" dirty="0"/>
              <a:t> start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operation</a:t>
            </a:r>
            <a:r>
              <a:rPr lang="cs-CZ" sz="2400" dirty="0"/>
              <a:t> </a:t>
            </a:r>
            <a:r>
              <a:rPr lang="cs-CZ" sz="2400" i="1" dirty="0"/>
              <a:t>-investments on </a:t>
            </a:r>
            <a:r>
              <a:rPr lang="cs-CZ" sz="2400" i="1" dirty="0" err="1"/>
              <a:t>railway</a:t>
            </a:r>
            <a:r>
              <a:rPr lang="cs-CZ" sz="2400" i="1" dirty="0"/>
              <a:t> vehicles</a:t>
            </a:r>
          </a:p>
          <a:p>
            <a:pPr marL="0" indent="0">
              <a:buFont typeface="Verdana" pitchFamily="34" charset="0"/>
              <a:buNone/>
            </a:pPr>
            <a:endParaRPr lang="cs-CZ" sz="2400" i="1" dirty="0"/>
          </a:p>
          <a:p>
            <a:pPr marL="0" indent="0">
              <a:buFont typeface="Verdana" pitchFamily="34" charset="0"/>
              <a:buNone/>
            </a:pPr>
            <a:r>
              <a:rPr lang="cs-CZ" sz="2400" dirty="0"/>
              <a:t>- approx. 0-2 years </a:t>
            </a:r>
            <a:r>
              <a:rPr lang="cs-CZ" sz="2400" dirty="0" err="1"/>
              <a:t>before</a:t>
            </a:r>
            <a:r>
              <a:rPr lang="cs-CZ" sz="2400" dirty="0"/>
              <a:t> start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operations</a:t>
            </a:r>
            <a:r>
              <a:rPr lang="cs-CZ" sz="2400" dirty="0"/>
              <a:t> -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resources</a:t>
            </a:r>
            <a:r>
              <a:rPr lang="cs-CZ" sz="2400" dirty="0"/>
              <a:t> </a:t>
            </a:r>
            <a:r>
              <a:rPr lang="cs-CZ" sz="2400" dirty="0" err="1"/>
              <a:t>costs</a:t>
            </a:r>
            <a:endParaRPr lang="cs-CZ" sz="2400" i="1" dirty="0"/>
          </a:p>
          <a:p>
            <a:pPr marL="0" indent="0" algn="ctr">
              <a:buNone/>
            </a:pPr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Revenue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cs-CZ" sz="2400" dirty="0" err="1"/>
              <a:t>none</a:t>
            </a:r>
            <a:endParaRPr lang="cs-CZ" sz="2400" dirty="0"/>
          </a:p>
          <a:p>
            <a:pPr marL="0" indent="0">
              <a:buFont typeface="Verdana" pitchFamily="34" charset="0"/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34736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t>16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VRT financing - cost and revenue structure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7" y="1447061"/>
            <a:ext cx="10992693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 marL="0" indent="0" algn="ctr">
              <a:buNone/>
            </a:pPr>
            <a:r>
              <a:rPr lang="cs-CZ" sz="2400" b="1" u="sng" dirty="0"/>
              <a:t>Before the start of operation </a:t>
            </a:r>
          </a:p>
          <a:p>
            <a:pPr marL="0" indent="0" algn="ctr">
              <a:buNone/>
            </a:pPr>
            <a:endParaRPr lang="cs-CZ" sz="2400" b="1" u="sng" dirty="0"/>
          </a:p>
          <a:p>
            <a:pPr marL="0" indent="0" algn="ctr">
              <a:buNone/>
            </a:pPr>
            <a:endParaRPr lang="cs-CZ" sz="2400" b="1" u="sng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b="1" dirty="0"/>
              <a:t> Throughout the life cycle - in operation </a:t>
            </a:r>
          </a:p>
        </p:txBody>
      </p:sp>
      <p:pic>
        <p:nvPicPr>
          <p:cNvPr id="10" name="Obrázek 9" descr="Obsah obrázku venku, přeprava, vlak, Železnice&#10;&#10;Popis byl vytvořen automaticky">
            <a:extLst>
              <a:ext uri="{FF2B5EF4-FFF2-40B4-BE49-F238E27FC236}">
                <a16:creationId xmlns:a16="http://schemas.microsoft.com/office/drawing/2014/main" id="{D5690B97-8864-AC30-34D5-E9F70C020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0932" y="4934139"/>
            <a:ext cx="2015240" cy="1288074"/>
          </a:xfrm>
          <a:prstGeom prst="rect">
            <a:avLst/>
          </a:prstGeom>
        </p:spPr>
      </p:pic>
      <p:pic>
        <p:nvPicPr>
          <p:cNvPr id="15" name="Obrázek 14" descr="Obsah obrázku obloha, venku, strom, území&#10;&#10;Popis byl vytvořen automaticky">
            <a:extLst>
              <a:ext uri="{FF2B5EF4-FFF2-40B4-BE49-F238E27FC236}">
                <a16:creationId xmlns:a16="http://schemas.microsoft.com/office/drawing/2014/main" id="{0FB6D869-FBAC-88A9-F24B-59DF3EA55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90932" y="2498529"/>
            <a:ext cx="1958938" cy="1469204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2EEE73-C4CD-21DB-3FC1-8B4C53E87B64}"/>
              </a:ext>
            </a:extLst>
          </p:cNvPr>
          <p:cNvSpPr txBox="1"/>
          <p:nvPr/>
        </p:nvSpPr>
        <p:spPr>
          <a:xfrm>
            <a:off x="1674000" y="7008000"/>
            <a:ext cx="9144000" cy="13849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cs-CZ" sz="900">
                <a:hlinkClick r:id="rId5" tooltip="https://www.brnak.net/index.php?cely=1&amp;id=slt_fot&amp;aktivni=999"/>
              </a:rPr>
              <a:t>This photo </a:t>
            </a:r>
            <a:r>
              <a:rPr lang="cs-CZ" sz="900"/>
              <a:t>by Unknown author with </a:t>
            </a:r>
            <a:r>
              <a:rPr lang="cs-CZ" sz="900">
                <a:hlinkClick r:id="rId6" tooltip="https://creativecommons.org/licenses/by-sa/3.0/"/>
              </a:rPr>
              <a:t>CC BY-SA </a:t>
            </a:r>
            <a:r>
              <a:rPr lang="cs-CZ" sz="900"/>
              <a:t>license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Náhled snímku 12">
                <a:extLst>
                  <a:ext uri="{FF2B5EF4-FFF2-40B4-BE49-F238E27FC236}">
                    <a16:creationId xmlns:a16="http://schemas.microsoft.com/office/drawing/2014/main" id="{709AEA46-799E-E278-1081-AA8F31EA94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643105" y="2622377"/>
              <a:ext cx="2139604" cy="1203527"/>
            </p:xfrm>
            <a:graphic>
              <a:graphicData uri="http://schemas.microsoft.com/office/powerpoint/2016/slidezoom">
                <pslz:sldZm>
                  <pslz:sldZmObj sldId="386" cId="142235228">
                    <pslz:zmPr id="{82BC9B28-1A9F-49AF-BB10-34A4CCAEC0D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39604" cy="12035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:p14="http://schemas.microsoft.com/office/powerpoint/2010/main" xmlns:p166="http://schemas.microsoft.com/office/powerpoint/2016/6/main" xmlns:a1611="http://schemas.microsoft.com/office/drawing/2016/11/main" xmlns:a14="http://schemas.microsoft.com/office/drawing/2010/main" xmlns:a16="http://schemas.microsoft.com/office/drawing/2014/main" xmlns="">
          <p:pic>
            <p:nvPicPr>
              <p:cNvPr id="13" name="Náhled snímku 12">
                <a:extLst>
                  <a:ext uri="{FF2B5EF4-FFF2-40B4-BE49-F238E27FC236}">
                    <a16:creationId xmlns:a16="http://schemas.microsoft.com/office/drawing/2014/main" id="{709AEA46-799E-E278-1081-AA8F31EA94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43105" y="2622377"/>
                <a:ext cx="2139604" cy="12035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Náhled snímku 16">
                <a:extLst>
                  <a:ext uri="{FF2B5EF4-FFF2-40B4-BE49-F238E27FC236}">
                    <a16:creationId xmlns:a16="http://schemas.microsoft.com/office/drawing/2014/main" id="{A1039FA3-45A2-C24C-A94F-E4A11B96808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812394" y="4920574"/>
              <a:ext cx="2139603" cy="1203527"/>
            </p:xfrm>
            <a:graphic>
              <a:graphicData uri="http://schemas.microsoft.com/office/powerpoint/2016/slidezoom">
                <pslz:sldZm>
                  <pslz:sldZmObj sldId="397" cId="1851099428">
                    <pslz:zmPr id="{0AC49E2D-7126-4618-9D34-60221B6F6BD5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39603" cy="12035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:p14="http://schemas.microsoft.com/office/powerpoint/2010/main" xmlns:p166="http://schemas.microsoft.com/office/powerpoint/2016/6/main" xmlns:a1611="http://schemas.microsoft.com/office/drawing/2016/11/main" xmlns:a14="http://schemas.microsoft.com/office/drawing/2010/main" xmlns:a16="http://schemas.microsoft.com/office/drawing/2014/main" xmlns="">
          <p:pic>
            <p:nvPicPr>
              <p:cNvPr id="17" name="Náhled snímku 16">
                <a:extLst>
                  <a:ext uri="{FF2B5EF4-FFF2-40B4-BE49-F238E27FC236}">
                    <a16:creationId xmlns:a16="http://schemas.microsoft.com/office/drawing/2014/main" id="{A1039FA3-45A2-C24C-A94F-E4A11B9680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2394" y="4920574"/>
                <a:ext cx="2139603" cy="12035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955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t>17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Cost and revenue structure - over the life cycle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7" y="1447061"/>
            <a:ext cx="4731416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 marL="0" indent="0" algn="ctr">
              <a:buNone/>
            </a:pPr>
            <a:r>
              <a:rPr lang="cs-CZ" sz="2400" b="1" u="sng" dirty="0"/>
              <a:t>Infrastructure Manager</a:t>
            </a:r>
          </a:p>
          <a:p>
            <a:pPr marL="0" indent="0" algn="ctr">
              <a:buNone/>
            </a:pPr>
            <a:endParaRPr lang="cs-CZ" sz="2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accent2"/>
                </a:solidFill>
              </a:rPr>
              <a:t>Cost</a:t>
            </a:r>
          </a:p>
          <a:p>
            <a:pPr marL="0" indent="0">
              <a:buNone/>
            </a:pPr>
            <a:r>
              <a:rPr lang="cs-CZ" sz="2400" dirty="0"/>
              <a:t>- the cost of operating the lines</a:t>
            </a:r>
          </a:p>
          <a:p>
            <a:pPr marL="0" indent="0">
              <a:buNone/>
            </a:pPr>
            <a:r>
              <a:rPr lang="cs-CZ" sz="2400" dirty="0"/>
              <a:t>- reinvestment costs,    </a:t>
            </a:r>
          </a:p>
          <a:p>
            <a:pPr marL="0" indent="0">
              <a:buNone/>
            </a:pPr>
            <a:r>
              <a:rPr lang="cs-CZ" sz="2400" dirty="0"/>
              <a:t>  repairs and maintenance </a:t>
            </a:r>
          </a:p>
          <a:p>
            <a:pPr marL="0" indent="0" algn="ctr">
              <a:buNone/>
            </a:pP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Revenue </a:t>
            </a:r>
          </a:p>
          <a:p>
            <a:pPr marL="0" indent="0">
              <a:buNone/>
            </a:pPr>
            <a:r>
              <a:rPr lang="cs-CZ" sz="2400" dirty="0"/>
              <a:t>- income </a:t>
            </a:r>
            <a:r>
              <a:rPr lang="cs-CZ" sz="2400" dirty="0" err="1"/>
              <a:t>from</a:t>
            </a:r>
            <a:r>
              <a:rPr lang="cs-CZ" sz="2400" dirty="0"/>
              <a:t> TAC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2" name="Zástupný symbol pro obsah 5">
            <a:extLst>
              <a:ext uri="{FF2B5EF4-FFF2-40B4-BE49-F238E27FC236}">
                <a16:creationId xmlns:a16="http://schemas.microsoft.com/office/drawing/2014/main" id="{3367375B-EE4D-44DA-F4F1-4000D9ADB6DC}"/>
              </a:ext>
            </a:extLst>
          </p:cNvPr>
          <p:cNvSpPr txBox="1">
            <a:spLocks/>
          </p:cNvSpPr>
          <p:nvPr/>
        </p:nvSpPr>
        <p:spPr>
          <a:xfrm>
            <a:off x="6709025" y="1447061"/>
            <a:ext cx="4828926" cy="4740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cs-CZ" sz="2400" b="1" dirty="0"/>
              <a:t> </a:t>
            </a:r>
          </a:p>
          <a:p>
            <a:pPr marL="0" indent="0" algn="ctr">
              <a:buFont typeface="Verdana" pitchFamily="34" charset="0"/>
              <a:buNone/>
            </a:pPr>
            <a:r>
              <a:rPr lang="cs-CZ" sz="2400" b="1" u="sng" dirty="0" err="1"/>
              <a:t>Carriers</a:t>
            </a:r>
            <a:endParaRPr lang="cs-CZ" sz="2400" b="1" u="sng" dirty="0"/>
          </a:p>
          <a:p>
            <a:pPr marL="0" indent="0" algn="ctr">
              <a:buNone/>
            </a:pPr>
            <a:r>
              <a:rPr lang="cs-CZ" sz="2400" dirty="0"/>
              <a:t> 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2"/>
                </a:solidFill>
              </a:rPr>
              <a:t>Cost</a:t>
            </a:r>
          </a:p>
          <a:p>
            <a:pPr marL="0" indent="0">
              <a:buFont typeface="Verdana" pitchFamily="34" charset="0"/>
              <a:buNone/>
            </a:pPr>
            <a:r>
              <a:rPr lang="cs-CZ" sz="2400" dirty="0"/>
              <a:t>- operating costs </a:t>
            </a:r>
          </a:p>
          <a:p>
            <a:pPr marL="0" indent="0">
              <a:buFont typeface="Verdana" pitchFamily="34" charset="0"/>
              <a:buNone/>
            </a:pPr>
            <a:endParaRPr lang="cs-CZ" sz="2400" i="1" dirty="0"/>
          </a:p>
          <a:p>
            <a:pPr marL="0" indent="0" algn="ctr">
              <a:buNone/>
            </a:pP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Revenue </a:t>
            </a:r>
          </a:p>
          <a:p>
            <a:pPr marL="0" indent="0">
              <a:buNone/>
            </a:pPr>
            <a:r>
              <a:rPr lang="cs-CZ" sz="2400" dirty="0"/>
              <a:t>- subsidies for transport </a:t>
            </a:r>
          </a:p>
          <a:p>
            <a:pPr marL="0" indent="0">
              <a:buNone/>
            </a:pPr>
            <a:r>
              <a:rPr lang="cs-CZ" sz="2400" dirty="0"/>
              <a:t>  service</a:t>
            </a:r>
          </a:p>
          <a:p>
            <a:pPr marL="0" indent="0">
              <a:buNone/>
            </a:pPr>
            <a:r>
              <a:rPr lang="cs-CZ" sz="2400" dirty="0"/>
              <a:t>- fare income</a:t>
            </a:r>
          </a:p>
        </p:txBody>
      </p:sp>
    </p:spTree>
    <p:extLst>
      <p:ext uri="{BB962C8B-B14F-4D97-AF65-F5344CB8AC3E}">
        <p14:creationId xmlns:p14="http://schemas.microsoft.com/office/powerpoint/2010/main" val="30536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t>18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Cost-benefit structure - for the state and transport clients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6" y="1447061"/>
            <a:ext cx="11111667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 marL="0" indent="0" algn="ctr">
              <a:buNone/>
            </a:pPr>
            <a:r>
              <a:rPr lang="cs-CZ" sz="2400" b="1" u="sng" dirty="0"/>
              <a:t>Public sector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2"/>
                </a:solidFill>
              </a:rPr>
              <a:t>Cost</a:t>
            </a:r>
          </a:p>
          <a:p>
            <a:pPr marL="0" indent="0">
              <a:buNone/>
            </a:pPr>
            <a:r>
              <a:rPr lang="cs-CZ" sz="2400" dirty="0"/>
              <a:t>- subsidies for construction and operation </a:t>
            </a:r>
          </a:p>
          <a:p>
            <a:pPr marL="0" indent="0" algn="ctr">
              <a:buNone/>
            </a:pPr>
            <a:r>
              <a:rPr lang="cs-CZ" sz="2400" dirty="0"/>
              <a:t>x</a:t>
            </a:r>
          </a:p>
          <a:p>
            <a:pPr marL="0" indent="0">
              <a:buNone/>
            </a:pPr>
            <a:r>
              <a:rPr lang="cs-CZ" sz="2400" dirty="0"/>
              <a:t>- </a:t>
            </a:r>
            <a:r>
              <a:rPr lang="en-US" sz="2400" dirty="0"/>
              <a:t>payment for availability </a:t>
            </a:r>
          </a:p>
          <a:p>
            <a:pPr marL="0" indent="0">
              <a:buNone/>
            </a:pPr>
            <a:r>
              <a:rPr lang="en-US" sz="2400" dirty="0"/>
              <a:t>- payment for public service contracts 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pPr marL="0" indent="0" algn="ctr">
              <a:buNone/>
            </a:pPr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Revenue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2400" dirty="0"/>
              <a:t>- increased tax revenue </a:t>
            </a:r>
          </a:p>
        </p:txBody>
      </p:sp>
    </p:spTree>
    <p:extLst>
      <p:ext uri="{BB962C8B-B14F-4D97-AF65-F5344CB8AC3E}">
        <p14:creationId xmlns:p14="http://schemas.microsoft.com/office/powerpoint/2010/main" val="349518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t>19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pPr algn="ctr"/>
            <a:br>
              <a:rPr lang="cs-CZ" dirty="0"/>
            </a:br>
            <a:r>
              <a:rPr lang="cs-CZ" dirty="0"/>
              <a:t>What are the solutions ?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6" y="1447061"/>
            <a:ext cx="11111667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>
              <a:lnSpc>
                <a:spcPct val="250000"/>
              </a:lnSpc>
            </a:pP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key role of the state </a:t>
            </a:r>
          </a:p>
          <a:p>
            <a:pPr>
              <a:lnSpc>
                <a:spcPct val="250000"/>
              </a:lnSpc>
            </a:pPr>
            <a:r>
              <a:rPr lang="cs-CZ" sz="2400" dirty="0"/>
              <a:t> PPP projects</a:t>
            </a:r>
          </a:p>
          <a:p>
            <a:pPr>
              <a:lnSpc>
                <a:spcPct val="250000"/>
              </a:lnSpc>
            </a:pPr>
            <a:r>
              <a:rPr lang="cs-CZ" sz="2400" dirty="0"/>
              <a:t> </a:t>
            </a:r>
            <a:r>
              <a:rPr lang="cs-CZ" sz="2400" dirty="0" err="1"/>
              <a:t>State</a:t>
            </a:r>
            <a:r>
              <a:rPr lang="cs-CZ" sz="2400" dirty="0"/>
              <a:t> concessionaire model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6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Financování VRT – struktura nákladů a výnosů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7" y="1447061"/>
            <a:ext cx="10992693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 marL="0" indent="0" algn="ctr">
              <a:buNone/>
            </a:pPr>
            <a:r>
              <a:rPr lang="cs-CZ" sz="2400" b="1" u="sng" dirty="0"/>
              <a:t>Před zahájením provozu </a:t>
            </a:r>
          </a:p>
          <a:p>
            <a:pPr marL="0" indent="0" algn="ctr">
              <a:buNone/>
            </a:pPr>
            <a:endParaRPr lang="cs-CZ" sz="2400" b="1" u="sng" dirty="0"/>
          </a:p>
          <a:p>
            <a:pPr marL="0" indent="0" algn="ctr">
              <a:buNone/>
            </a:pPr>
            <a:endParaRPr lang="cs-CZ" sz="2400" b="1" u="sng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u="sng" dirty="0"/>
              <a:t> </a:t>
            </a:r>
            <a:r>
              <a:rPr lang="cs-CZ" sz="2400" b="1" u="sng" dirty="0"/>
              <a:t>V průběhu životního cyklu - v provozu </a:t>
            </a:r>
          </a:p>
        </p:txBody>
      </p:sp>
      <p:pic>
        <p:nvPicPr>
          <p:cNvPr id="10" name="Obrázek 9" descr="Obsah obrázku venku, přeprava, vlak, Železnice&#10;&#10;Popis byl vytvořen automaticky">
            <a:extLst>
              <a:ext uri="{FF2B5EF4-FFF2-40B4-BE49-F238E27FC236}">
                <a16:creationId xmlns:a16="http://schemas.microsoft.com/office/drawing/2014/main" id="{D5690B97-8864-AC30-34D5-E9F70C020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0932" y="4934139"/>
            <a:ext cx="2015240" cy="1288074"/>
          </a:xfrm>
          <a:prstGeom prst="rect">
            <a:avLst/>
          </a:prstGeom>
        </p:spPr>
      </p:pic>
      <p:pic>
        <p:nvPicPr>
          <p:cNvPr id="15" name="Obrázek 14" descr="Obsah obrázku obloha, venku, strom, území&#10;&#10;Popis byl vytvořen automaticky">
            <a:extLst>
              <a:ext uri="{FF2B5EF4-FFF2-40B4-BE49-F238E27FC236}">
                <a16:creationId xmlns:a16="http://schemas.microsoft.com/office/drawing/2014/main" id="{0FB6D869-FBAC-88A9-F24B-59DF3EA55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90932" y="2498529"/>
            <a:ext cx="1958938" cy="1469204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2EEE73-C4CD-21DB-3FC1-8B4C53E87B64}"/>
              </a:ext>
            </a:extLst>
          </p:cNvPr>
          <p:cNvSpPr txBox="1"/>
          <p:nvPr/>
        </p:nvSpPr>
        <p:spPr>
          <a:xfrm>
            <a:off x="1674000" y="7008000"/>
            <a:ext cx="9144000" cy="13849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cs-CZ" sz="900">
                <a:hlinkClick r:id="rId5" tooltip="https://www.brnak.net/index.php?cely=1&amp;id=slt_fot&amp;aktivni=999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6" tooltip="https://creativecommons.org/licenses/by-sa/3.0/"/>
              </a:rPr>
              <a:t>CC BY-SA</a:t>
            </a:r>
            <a:endParaRPr lang="cs-CZ" sz="90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Náhled snímku 12">
                <a:extLst>
                  <a:ext uri="{FF2B5EF4-FFF2-40B4-BE49-F238E27FC236}">
                    <a16:creationId xmlns:a16="http://schemas.microsoft.com/office/drawing/2014/main" id="{709AEA46-799E-E278-1081-AA8F31EA94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987829"/>
                  </p:ext>
                </p:extLst>
              </p:nvPr>
            </p:nvGraphicFramePr>
            <p:xfrm>
              <a:off x="6643105" y="2622377"/>
              <a:ext cx="2139604" cy="1203527"/>
            </p:xfrm>
            <a:graphic>
              <a:graphicData uri="http://schemas.microsoft.com/office/powerpoint/2016/slidezoom">
                <pslz:sldZm>
                  <pslz:sldZmObj sldId="386" cId="142235228">
                    <pslz:zmPr id="{82BC9B28-1A9F-49AF-BB10-34A4CCAEC0D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39604" cy="12035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Náhled snímku 12">
                <a:extLst>
                  <a:ext uri="{FF2B5EF4-FFF2-40B4-BE49-F238E27FC236}">
                    <a16:creationId xmlns:a16="http://schemas.microsoft.com/office/drawing/2014/main" id="{709AEA46-799E-E278-1081-AA8F31EA94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43105" y="2622377"/>
                <a:ext cx="2139604" cy="12035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Náhled snímku 16">
                <a:extLst>
                  <a:ext uri="{FF2B5EF4-FFF2-40B4-BE49-F238E27FC236}">
                    <a16:creationId xmlns:a16="http://schemas.microsoft.com/office/drawing/2014/main" id="{A1039FA3-45A2-C24C-A94F-E4A11B9680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3866073"/>
                  </p:ext>
                </p:extLst>
              </p:nvPr>
            </p:nvGraphicFramePr>
            <p:xfrm>
              <a:off x="6812394" y="4920574"/>
              <a:ext cx="2139603" cy="1203527"/>
            </p:xfrm>
            <a:graphic>
              <a:graphicData uri="http://schemas.microsoft.com/office/powerpoint/2016/slidezoom">
                <pslz:sldZm>
                  <pslz:sldZmObj sldId="397" cId="1851099428">
                    <pslz:zmPr id="{0AC49E2D-7126-4618-9D34-60221B6F6BD5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39603" cy="12035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Náhled snímku 16">
                <a:extLst>
                  <a:ext uri="{FF2B5EF4-FFF2-40B4-BE49-F238E27FC236}">
                    <a16:creationId xmlns:a16="http://schemas.microsoft.com/office/drawing/2014/main" id="{A1039FA3-45A2-C24C-A94F-E4A11B9680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2394" y="4920574"/>
                <a:ext cx="2139603" cy="12035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06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FE6516-8943-98C0-97C9-B8CAF85E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Financial flows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444B3D-8DF6-692F-E0E2-12109D4363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t>20</a:t>
            </a:fld>
            <a:endParaRPr 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AE42F9F-42D7-E087-EFDA-8371AD714F91}"/>
              </a:ext>
            </a:extLst>
          </p:cNvPr>
          <p:cNvGraphicFramePr>
            <a:graphicFrameLocks/>
          </p:cNvGraphicFramePr>
          <p:nvPr/>
        </p:nvGraphicFramePr>
        <p:xfrm>
          <a:off x="1828801" y="1160712"/>
          <a:ext cx="8024812" cy="223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A0E3FE1-5A5E-B00B-26C0-207E600A3A4D}"/>
              </a:ext>
            </a:extLst>
          </p:cNvPr>
          <p:cNvGraphicFramePr>
            <a:graphicFrameLocks/>
          </p:cNvGraphicFramePr>
          <p:nvPr/>
        </p:nvGraphicFramePr>
        <p:xfrm>
          <a:off x="1919336" y="3642775"/>
          <a:ext cx="8024812" cy="229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182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t>21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PPP on railways in the Czech Republic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7" y="1447061"/>
            <a:ext cx="10992693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Policy: </a:t>
            </a:r>
          </a:p>
          <a:p>
            <a:pPr marL="0" indent="0">
              <a:buNone/>
            </a:pPr>
            <a:r>
              <a:rPr lang="cs-CZ" sz="2400" dirty="0"/>
              <a:t>- preparation according to MF methodologies</a:t>
            </a:r>
          </a:p>
          <a:p>
            <a:pPr marL="0" indent="0">
              <a:buNone/>
            </a:pPr>
            <a:r>
              <a:rPr lang="cs-CZ" sz="2400" dirty="0"/>
              <a:t>- availability payments</a:t>
            </a:r>
          </a:p>
          <a:p>
            <a:pPr marL="0" indent="0">
              <a:buNone/>
            </a:pPr>
            <a:r>
              <a:rPr lang="cs-CZ" sz="2400" dirty="0"/>
              <a:t>- transport controlled by SŽ</a:t>
            </a:r>
          </a:p>
          <a:p>
            <a:pPr marL="0" indent="0">
              <a:buNone/>
            </a:pPr>
            <a:r>
              <a:rPr lang="cs-CZ" sz="2400" dirty="0"/>
              <a:t>- without connection to the operation of rail transport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PRAK - ongoing activities of the transaction advisor (EBRD)</a:t>
            </a:r>
          </a:p>
          <a:p>
            <a:pPr marL="0" indent="0">
              <a:buNone/>
            </a:pPr>
            <a:r>
              <a:rPr lang="cs-CZ" sz="2400" dirty="0"/>
              <a:t>NEMA - technical preparation of the project is underway, tender documentation for the transaction advisor is ready</a:t>
            </a:r>
          </a:p>
          <a:p>
            <a:pPr marL="0" indent="0">
              <a:buNone/>
            </a:pPr>
            <a:r>
              <a:rPr lang="cs-CZ" sz="2400" dirty="0"/>
              <a:t>VRT - Work on the VRT Morava is underway </a:t>
            </a:r>
          </a:p>
          <a:p>
            <a:pPr marL="0" indent="0">
              <a:buNone/>
            </a:pPr>
            <a:r>
              <a:rPr lang="cs-CZ" sz="2400" dirty="0"/>
              <a:t>Financial model of VRT construction elaborated - possibility of extensive use of PPP depending on experience from first projects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AB4A0B9-D965-6625-7462-3195BB672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711" y="1050962"/>
            <a:ext cx="4431058" cy="17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44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EDCD50-E14D-A758-4954-458A70F5D9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t>22</a:t>
            </a:fld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1F14002-2F51-088E-55DF-03B4D660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for VRT in the Czech Republic - according to the VRT study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F287AFA-84EA-49C1-91EC-160036EFB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80" y="1472768"/>
            <a:ext cx="5433383" cy="47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3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E17A3B-6F8A-F470-264A-5216CDE0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t>23</a:t>
            </a:fld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D939419-232E-ABB2-8305-03DDA56F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Next steps in funding </a:t>
            </a:r>
          </a:p>
        </p:txBody>
      </p:sp>
      <p:pic>
        <p:nvPicPr>
          <p:cNvPr id="11" name="Obrázek 10" descr="Hlava z žabí republiky s poloviční částí těla, které je ponořeno ve vodě">
            <a:extLst>
              <a:ext uri="{FF2B5EF4-FFF2-40B4-BE49-F238E27FC236}">
                <a16:creationId xmlns:a16="http://schemas.microsoft.com/office/drawing/2014/main" id="{A57E2170-7CF1-857A-1778-A279D6123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7" y="1462286"/>
            <a:ext cx="2105716" cy="1684684"/>
          </a:xfrm>
          <a:prstGeom prst="rect">
            <a:avLst/>
          </a:prstGeom>
        </p:spPr>
      </p:pic>
      <p:pic>
        <p:nvPicPr>
          <p:cNvPr id="17" name="Obrázek 16" descr="Roztomilý piggybank design s domem nahoře">
            <a:extLst>
              <a:ext uri="{FF2B5EF4-FFF2-40B4-BE49-F238E27FC236}">
                <a16:creationId xmlns:a16="http://schemas.microsoft.com/office/drawing/2014/main" id="{E38C67D2-943E-1E14-8FA3-8C0D1BC37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37" y="1070751"/>
            <a:ext cx="1394233" cy="185897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6AFF3A8-4951-2A48-D3FF-9B54EB77E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089" y="4621805"/>
            <a:ext cx="1820063" cy="1547818"/>
          </a:xfrm>
          <a:prstGeom prst="rect">
            <a:avLst/>
          </a:prstGeom>
        </p:spPr>
      </p:pic>
      <p:sp>
        <p:nvSpPr>
          <p:cNvPr id="20" name="Myšlenková bublina: obláček 19">
            <a:extLst>
              <a:ext uri="{FF2B5EF4-FFF2-40B4-BE49-F238E27FC236}">
                <a16:creationId xmlns:a16="http://schemas.microsoft.com/office/drawing/2014/main" id="{37AB15BE-9736-7060-C1DF-D1F32B19C81C}"/>
              </a:ext>
            </a:extLst>
          </p:cNvPr>
          <p:cNvSpPr/>
          <p:nvPr/>
        </p:nvSpPr>
        <p:spPr>
          <a:xfrm>
            <a:off x="2450473" y="1160712"/>
            <a:ext cx="5391441" cy="1477199"/>
          </a:xfrm>
          <a:prstGeom prst="cloudCallout">
            <a:avLst>
              <a:gd name="adj1" fmla="val -58616"/>
              <a:gd name="adj2" fmla="val 3492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54000" rIns="72000" bIns="72000" rtlCol="0" anchor="t" anchorCtr="0"/>
          <a:lstStyle/>
          <a:p>
            <a:pPr algn="l"/>
            <a:r>
              <a:rPr lang="cs-CZ" sz="1500" dirty="0" err="1">
                <a:solidFill>
                  <a:schemeClr val="tx1"/>
                </a:solidFill>
              </a:rPr>
              <a:t>Projects</a:t>
            </a:r>
            <a:r>
              <a:rPr lang="cs-CZ" sz="1500" dirty="0">
                <a:solidFill>
                  <a:schemeClr val="tx1"/>
                </a:solidFill>
              </a:rPr>
              <a:t> are </a:t>
            </a:r>
            <a:r>
              <a:rPr lang="cs-CZ" sz="1500" dirty="0" err="1">
                <a:solidFill>
                  <a:schemeClr val="tx1"/>
                </a:solidFill>
              </a:rPr>
              <a:t>prepared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dirty="0" err="1">
                <a:solidFill>
                  <a:schemeClr val="tx1"/>
                </a:solidFill>
              </a:rPr>
              <a:t>with</a:t>
            </a:r>
            <a:r>
              <a:rPr lang="cs-CZ" sz="1500" dirty="0">
                <a:solidFill>
                  <a:schemeClr val="tx1"/>
                </a:solidFill>
              </a:rPr>
              <a:t> respect to taxonomy and ESG so that they can be financed by green bonds </a:t>
            </a:r>
            <a:r>
              <a:rPr lang="cs-CZ" sz="1500" dirty="0" err="1">
                <a:solidFill>
                  <a:schemeClr val="tx1"/>
                </a:solidFill>
              </a:rPr>
              <a:t>or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dirty="0" err="1">
                <a:solidFill>
                  <a:schemeClr val="tx1"/>
                </a:solidFill>
              </a:rPr>
              <a:t>allowances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Myšlenková bublina: obláček 20">
            <a:extLst>
              <a:ext uri="{FF2B5EF4-FFF2-40B4-BE49-F238E27FC236}">
                <a16:creationId xmlns:a16="http://schemas.microsoft.com/office/drawing/2014/main" id="{2FC76F70-9768-00F3-323B-07F98582A96C}"/>
              </a:ext>
            </a:extLst>
          </p:cNvPr>
          <p:cNvSpPr/>
          <p:nvPr/>
        </p:nvSpPr>
        <p:spPr>
          <a:xfrm>
            <a:off x="4576529" y="2521371"/>
            <a:ext cx="5648126" cy="1684684"/>
          </a:xfrm>
          <a:prstGeom prst="cloudCallout">
            <a:avLst>
              <a:gd name="adj1" fmla="val 34581"/>
              <a:gd name="adj2" fmla="val -7846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54000" rIns="72000" bIns="72000" rtlCol="0" anchor="t" anchorCtr="0"/>
          <a:lstStyle/>
          <a:p>
            <a:pPr algn="l"/>
            <a:r>
              <a:rPr lang="cs-CZ" sz="1500" dirty="0">
                <a:solidFill>
                  <a:schemeClr val="tx1"/>
                </a:solidFill>
              </a:rPr>
              <a:t>We are negotiating with institutional banks (EIB, EBRD) on models of cooperation, we are looking for a model of cooperation with NRB</a:t>
            </a:r>
          </a:p>
        </p:txBody>
      </p:sp>
      <p:sp>
        <p:nvSpPr>
          <p:cNvPr id="22" name="Myšlenková bublina: obláček 21">
            <a:extLst>
              <a:ext uri="{FF2B5EF4-FFF2-40B4-BE49-F238E27FC236}">
                <a16:creationId xmlns:a16="http://schemas.microsoft.com/office/drawing/2014/main" id="{D53869EF-EF56-5C48-0F1A-2C178B7F9924}"/>
              </a:ext>
            </a:extLst>
          </p:cNvPr>
          <p:cNvSpPr/>
          <p:nvPr/>
        </p:nvSpPr>
        <p:spPr>
          <a:xfrm>
            <a:off x="5256345" y="4290387"/>
            <a:ext cx="6634784" cy="1477199"/>
          </a:xfrm>
          <a:prstGeom prst="cloudCallout">
            <a:avLst>
              <a:gd name="adj1" fmla="val -80959"/>
              <a:gd name="adj2" fmla="val 2021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54000" rIns="72000" bIns="72000" rtlCol="0" anchor="t" anchorCtr="0"/>
          <a:lstStyle/>
          <a:p>
            <a:pPr algn="l"/>
            <a:r>
              <a:rPr lang="cs-CZ" sz="1500" dirty="0">
                <a:solidFill>
                  <a:schemeClr val="tx1"/>
                </a:solidFill>
              </a:rPr>
              <a:t>We take part in the discussion on the new financial perspective. We are looking </a:t>
            </a:r>
            <a:r>
              <a:rPr lang="cs-CZ" sz="1500" dirty="0" err="1">
                <a:solidFill>
                  <a:schemeClr val="tx1"/>
                </a:solidFill>
              </a:rPr>
              <a:t>for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dirty="0" err="1">
                <a:solidFill>
                  <a:schemeClr val="tx1"/>
                </a:solidFill>
              </a:rPr>
              <a:t>possibilities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dirty="0" err="1">
                <a:solidFill>
                  <a:schemeClr val="tx1"/>
                </a:solidFill>
              </a:rPr>
              <a:t>of</a:t>
            </a:r>
            <a:r>
              <a:rPr lang="cs-CZ" sz="1500" dirty="0">
                <a:solidFill>
                  <a:schemeClr val="tx1"/>
                </a:solidFill>
              </a:rPr>
              <a:t>  support and </a:t>
            </a:r>
            <a:r>
              <a:rPr lang="cs-CZ" sz="1500" dirty="0" err="1">
                <a:solidFill>
                  <a:schemeClr val="tx1"/>
                </a:solidFill>
              </a:rPr>
              <a:t>inclusion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dirty="0" err="1">
                <a:solidFill>
                  <a:schemeClr val="tx1"/>
                </a:solidFill>
              </a:rPr>
              <a:t>of</a:t>
            </a:r>
            <a:r>
              <a:rPr lang="cs-CZ" sz="1500" dirty="0">
                <a:solidFill>
                  <a:schemeClr val="tx1"/>
                </a:solidFill>
              </a:rPr>
              <a:t> VRT projects in EU programmes </a:t>
            </a:r>
          </a:p>
        </p:txBody>
      </p:sp>
    </p:spTree>
    <p:extLst>
      <p:ext uri="{BB962C8B-B14F-4D97-AF65-F5344CB8AC3E}">
        <p14:creationId xmlns:p14="http://schemas.microsoft.com/office/powerpoint/2010/main" val="3810651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12318C34-4600-BF5F-E600-1AA3707B7498}"/>
              </a:ext>
            </a:extLst>
          </p:cNvPr>
          <p:cNvSpPr/>
          <p:nvPr/>
        </p:nvSpPr>
        <p:spPr>
          <a:xfrm>
            <a:off x="656168" y="5356363"/>
            <a:ext cx="10916569" cy="1158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006029-8B95-D098-EF12-762427D139D6}"/>
              </a:ext>
            </a:extLst>
          </p:cNvPr>
          <p:cNvSpPr txBox="1"/>
          <p:nvPr/>
        </p:nvSpPr>
        <p:spPr>
          <a:xfrm>
            <a:off x="2131840" y="2883184"/>
            <a:ext cx="792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cap="all" dirty="0" err="1"/>
              <a:t>Thank</a:t>
            </a:r>
            <a:r>
              <a:rPr lang="cs-CZ" sz="4000" b="1" cap="all" dirty="0"/>
              <a:t> </a:t>
            </a:r>
            <a:r>
              <a:rPr lang="cs-CZ" sz="4000" b="1" cap="all" dirty="0" err="1"/>
              <a:t>you</a:t>
            </a:r>
            <a:r>
              <a:rPr lang="cs-CZ" sz="4000" b="1" cap="all" dirty="0"/>
              <a:t> </a:t>
            </a:r>
            <a:r>
              <a:rPr lang="cs-CZ" sz="4000" b="1" cap="all" dirty="0" err="1"/>
              <a:t>for</a:t>
            </a:r>
            <a:r>
              <a:rPr lang="cs-CZ" sz="4000" b="1" cap="all" dirty="0"/>
              <a:t> </a:t>
            </a:r>
            <a:r>
              <a:rPr lang="cs-CZ" sz="4000" b="1" cap="all" dirty="0" err="1"/>
              <a:t>your</a:t>
            </a:r>
            <a:r>
              <a:rPr lang="cs-CZ" sz="4000" b="1" cap="all" dirty="0"/>
              <a:t> </a:t>
            </a:r>
            <a:r>
              <a:rPr lang="cs-CZ" sz="4000" b="1" cap="all" dirty="0" err="1"/>
              <a:t>attention</a:t>
            </a:r>
            <a:endParaRPr lang="cs-CZ" sz="4000" b="1" cap="all" dirty="0"/>
          </a:p>
        </p:txBody>
      </p:sp>
    </p:spTree>
    <p:extLst>
      <p:ext uri="{BB962C8B-B14F-4D97-AF65-F5344CB8AC3E}">
        <p14:creationId xmlns:p14="http://schemas.microsoft.com/office/powerpoint/2010/main" val="2177889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Struktura nákladů a výnosů – před zahájením provozu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7" y="1447061"/>
            <a:ext cx="4731416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 marL="0" indent="0" algn="ctr">
              <a:buNone/>
            </a:pPr>
            <a:r>
              <a:rPr lang="cs-CZ" sz="2400" b="1" u="sng" dirty="0"/>
              <a:t>Správce infrastruktury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2"/>
                </a:solidFill>
              </a:rPr>
              <a:t>Náklady</a:t>
            </a:r>
          </a:p>
          <a:p>
            <a:pPr marL="0" indent="0">
              <a:buNone/>
            </a:pPr>
            <a:r>
              <a:rPr lang="cs-CZ" sz="2400" dirty="0"/>
              <a:t>- cca 10 let před zahájením </a:t>
            </a:r>
          </a:p>
          <a:p>
            <a:pPr marL="0" indent="0">
              <a:buNone/>
            </a:pPr>
            <a:r>
              <a:rPr lang="cs-CZ" sz="2400" dirty="0"/>
              <a:t>  provozu - investice na </a:t>
            </a:r>
          </a:p>
          <a:p>
            <a:pPr marL="0" indent="0">
              <a:buNone/>
            </a:pPr>
            <a:r>
              <a:rPr lang="cs-CZ" sz="2400" dirty="0"/>
              <a:t>  výstavbu tratí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cca 4 roky před zahájením </a:t>
            </a:r>
          </a:p>
          <a:p>
            <a:pPr marL="0" indent="0">
              <a:buNone/>
            </a:pPr>
            <a:r>
              <a:rPr lang="cs-CZ" sz="2400" dirty="0"/>
              <a:t>  provozu - náklady na lidské </a:t>
            </a:r>
          </a:p>
          <a:p>
            <a:pPr marL="0" indent="0">
              <a:buNone/>
            </a:pPr>
            <a:r>
              <a:rPr lang="cs-CZ" sz="2400" dirty="0"/>
              <a:t>  zdroje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Výnosy </a:t>
            </a:r>
          </a:p>
          <a:p>
            <a:pPr marL="0" indent="0" algn="ctr">
              <a:buNone/>
            </a:pPr>
            <a:r>
              <a:rPr lang="cs-CZ" sz="2400" dirty="0"/>
              <a:t>žádné</a:t>
            </a:r>
          </a:p>
        </p:txBody>
      </p:sp>
      <p:sp>
        <p:nvSpPr>
          <p:cNvPr id="2" name="Zástupný symbol pro obsah 5">
            <a:extLst>
              <a:ext uri="{FF2B5EF4-FFF2-40B4-BE49-F238E27FC236}">
                <a16:creationId xmlns:a16="http://schemas.microsoft.com/office/drawing/2014/main" id="{3367375B-EE4D-44DA-F4F1-4000D9ADB6DC}"/>
              </a:ext>
            </a:extLst>
          </p:cNvPr>
          <p:cNvSpPr txBox="1">
            <a:spLocks/>
          </p:cNvSpPr>
          <p:nvPr/>
        </p:nvSpPr>
        <p:spPr>
          <a:xfrm>
            <a:off x="6709025" y="1447061"/>
            <a:ext cx="4828926" cy="4740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cs-CZ" sz="2400" b="1" dirty="0"/>
              <a:t> </a:t>
            </a:r>
          </a:p>
          <a:p>
            <a:pPr marL="0" indent="0" algn="ctr">
              <a:buFont typeface="Verdana" pitchFamily="34" charset="0"/>
              <a:buNone/>
            </a:pPr>
            <a:r>
              <a:rPr lang="cs-CZ" sz="2400" b="1" u="sng" dirty="0"/>
              <a:t>Dopravce</a:t>
            </a:r>
          </a:p>
          <a:p>
            <a:pPr marL="0" indent="0" algn="ctr">
              <a:buNone/>
            </a:pPr>
            <a:r>
              <a:rPr lang="cs-CZ" sz="2400" dirty="0"/>
              <a:t> </a:t>
            </a:r>
            <a:r>
              <a:rPr lang="cs-CZ" sz="2400" dirty="0">
                <a:solidFill>
                  <a:schemeClr val="accent2"/>
                </a:solidFill>
              </a:rPr>
              <a:t>Náklady</a:t>
            </a:r>
          </a:p>
          <a:p>
            <a:pPr marL="0" indent="0">
              <a:buFont typeface="Verdana" pitchFamily="34" charset="0"/>
              <a:buNone/>
            </a:pPr>
            <a:r>
              <a:rPr lang="cs-CZ" sz="2400" dirty="0"/>
              <a:t>- cca 0-3 roky před zahájením </a:t>
            </a:r>
          </a:p>
          <a:p>
            <a:pPr marL="0" indent="0">
              <a:buFont typeface="Verdana" pitchFamily="34" charset="0"/>
              <a:buNone/>
            </a:pPr>
            <a:r>
              <a:rPr lang="cs-CZ" sz="2400" dirty="0"/>
              <a:t>  provozu – investice </a:t>
            </a:r>
            <a:r>
              <a:rPr lang="cs-CZ" sz="2400" i="1" dirty="0"/>
              <a:t>na </a:t>
            </a:r>
          </a:p>
          <a:p>
            <a:pPr marL="0" indent="0">
              <a:buFont typeface="Verdana" pitchFamily="34" charset="0"/>
              <a:buNone/>
            </a:pPr>
            <a:r>
              <a:rPr lang="cs-CZ" sz="2400" i="1" dirty="0"/>
              <a:t>  železniční vozidla</a:t>
            </a:r>
          </a:p>
          <a:p>
            <a:pPr marL="0" indent="0">
              <a:buFont typeface="Verdana" pitchFamily="34" charset="0"/>
              <a:buNone/>
            </a:pPr>
            <a:endParaRPr lang="cs-CZ" sz="2400" i="1" dirty="0"/>
          </a:p>
          <a:p>
            <a:pPr marL="0" indent="0">
              <a:buFont typeface="Verdana" pitchFamily="34" charset="0"/>
              <a:buNone/>
            </a:pPr>
            <a:r>
              <a:rPr lang="cs-CZ" sz="2400" dirty="0"/>
              <a:t>- cca 0-2 roky před zahájením </a:t>
            </a:r>
          </a:p>
          <a:p>
            <a:pPr marL="0" indent="0">
              <a:buFont typeface="Verdana" pitchFamily="34" charset="0"/>
              <a:buNone/>
            </a:pPr>
            <a:r>
              <a:rPr lang="cs-CZ" sz="2400" dirty="0"/>
              <a:t>  provozu – náklady na lidské </a:t>
            </a:r>
          </a:p>
          <a:p>
            <a:pPr marL="0" indent="0">
              <a:buFont typeface="Verdana" pitchFamily="34" charset="0"/>
              <a:buNone/>
            </a:pPr>
            <a:r>
              <a:rPr lang="cs-CZ" sz="2400" dirty="0"/>
              <a:t>  zdroje</a:t>
            </a:r>
            <a:endParaRPr lang="cs-CZ" sz="2400" i="1" dirty="0"/>
          </a:p>
          <a:p>
            <a:pPr marL="0" indent="0" algn="ctr">
              <a:buNone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Výnosy </a:t>
            </a:r>
          </a:p>
          <a:p>
            <a:pPr marL="0" indent="0" algn="ctr">
              <a:buNone/>
            </a:pPr>
            <a:r>
              <a:rPr lang="cs-CZ" sz="2400" dirty="0"/>
              <a:t>žádné</a:t>
            </a:r>
          </a:p>
          <a:p>
            <a:pPr marL="0" indent="0">
              <a:buFont typeface="Verdana" pitchFamily="34" charset="0"/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422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Financování VRT – struktura nákladů a výnosů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7" y="1447061"/>
            <a:ext cx="10992693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 marL="0" indent="0" algn="ctr">
              <a:buNone/>
            </a:pPr>
            <a:r>
              <a:rPr lang="cs-CZ" sz="2400" b="1" u="sng" dirty="0"/>
              <a:t>Před zahájením provozu </a:t>
            </a:r>
          </a:p>
          <a:p>
            <a:pPr marL="0" indent="0" algn="ctr">
              <a:buNone/>
            </a:pPr>
            <a:endParaRPr lang="cs-CZ" sz="2400" b="1" u="sng" dirty="0"/>
          </a:p>
          <a:p>
            <a:pPr marL="0" indent="0" algn="ctr">
              <a:buNone/>
            </a:pPr>
            <a:endParaRPr lang="cs-CZ" sz="2400" b="1" u="sng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u="sng" dirty="0"/>
              <a:t> </a:t>
            </a:r>
            <a:r>
              <a:rPr lang="cs-CZ" sz="2400" b="1" u="sng" dirty="0"/>
              <a:t>V průběhu životního cyklu - v provozu </a:t>
            </a:r>
          </a:p>
        </p:txBody>
      </p:sp>
      <p:pic>
        <p:nvPicPr>
          <p:cNvPr id="10" name="Obrázek 9" descr="Obsah obrázku venku, přeprava, vlak, Železnice&#10;&#10;Popis byl vytvořen automaticky">
            <a:extLst>
              <a:ext uri="{FF2B5EF4-FFF2-40B4-BE49-F238E27FC236}">
                <a16:creationId xmlns:a16="http://schemas.microsoft.com/office/drawing/2014/main" id="{D5690B97-8864-AC30-34D5-E9F70C020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0932" y="4934139"/>
            <a:ext cx="2015240" cy="1288074"/>
          </a:xfrm>
          <a:prstGeom prst="rect">
            <a:avLst/>
          </a:prstGeom>
        </p:spPr>
      </p:pic>
      <p:pic>
        <p:nvPicPr>
          <p:cNvPr id="15" name="Obrázek 14" descr="Obsah obrázku obloha, venku, strom, území&#10;&#10;Popis byl vytvořen automaticky">
            <a:extLst>
              <a:ext uri="{FF2B5EF4-FFF2-40B4-BE49-F238E27FC236}">
                <a16:creationId xmlns:a16="http://schemas.microsoft.com/office/drawing/2014/main" id="{0FB6D869-FBAC-88A9-F24B-59DF3EA55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90932" y="2498529"/>
            <a:ext cx="1958938" cy="1469204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2EEE73-C4CD-21DB-3FC1-8B4C53E87B64}"/>
              </a:ext>
            </a:extLst>
          </p:cNvPr>
          <p:cNvSpPr txBox="1"/>
          <p:nvPr/>
        </p:nvSpPr>
        <p:spPr>
          <a:xfrm>
            <a:off x="1674000" y="7008000"/>
            <a:ext cx="9144000" cy="13849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cs-CZ" sz="900">
                <a:hlinkClick r:id="rId5" tooltip="https://www.brnak.net/index.php?cely=1&amp;id=slt_fot&amp;aktivni=999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6" tooltip="https://creativecommons.org/licenses/by-sa/3.0/"/>
              </a:rPr>
              <a:t>CC BY-SA</a:t>
            </a:r>
            <a:endParaRPr lang="cs-CZ" sz="90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Náhled snímku 12">
                <a:extLst>
                  <a:ext uri="{FF2B5EF4-FFF2-40B4-BE49-F238E27FC236}">
                    <a16:creationId xmlns:a16="http://schemas.microsoft.com/office/drawing/2014/main" id="{709AEA46-799E-E278-1081-AA8F31EA94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643105" y="2622377"/>
              <a:ext cx="2139604" cy="1203527"/>
            </p:xfrm>
            <a:graphic>
              <a:graphicData uri="http://schemas.microsoft.com/office/powerpoint/2016/slidezoom">
                <pslz:sldZm>
                  <pslz:sldZmObj sldId="386" cId="142235228">
                    <pslz:zmPr id="{82BC9B28-1A9F-49AF-BB10-34A4CCAEC0D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39604" cy="12035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Náhled snímku 12">
                <a:extLst>
                  <a:ext uri="{FF2B5EF4-FFF2-40B4-BE49-F238E27FC236}">
                    <a16:creationId xmlns:a16="http://schemas.microsoft.com/office/drawing/2014/main" id="{709AEA46-799E-E278-1081-AA8F31EA94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43105" y="2622377"/>
                <a:ext cx="2139604" cy="12035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Náhled snímku 16">
                <a:extLst>
                  <a:ext uri="{FF2B5EF4-FFF2-40B4-BE49-F238E27FC236}">
                    <a16:creationId xmlns:a16="http://schemas.microsoft.com/office/drawing/2014/main" id="{A1039FA3-45A2-C24C-A94F-E4A11B96808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812394" y="4920574"/>
              <a:ext cx="2139603" cy="1203527"/>
            </p:xfrm>
            <a:graphic>
              <a:graphicData uri="http://schemas.microsoft.com/office/powerpoint/2016/slidezoom">
                <pslz:sldZm>
                  <pslz:sldZmObj sldId="397" cId="1851099428">
                    <pslz:zmPr id="{0AC49E2D-7126-4618-9D34-60221B6F6BD5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39603" cy="12035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Náhled snímku 16">
                <a:extLst>
                  <a:ext uri="{FF2B5EF4-FFF2-40B4-BE49-F238E27FC236}">
                    <a16:creationId xmlns:a16="http://schemas.microsoft.com/office/drawing/2014/main" id="{A1039FA3-45A2-C24C-A94F-E4A11B9680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2394" y="4920574"/>
                <a:ext cx="2139603" cy="12035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88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Struktura nákladů a výnosů – v průběhu životního cyklu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7" y="1447061"/>
            <a:ext cx="4731416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 marL="0" indent="0" algn="ctr">
              <a:buNone/>
            </a:pPr>
            <a:r>
              <a:rPr lang="cs-CZ" sz="2400" b="1" u="sng" dirty="0"/>
              <a:t>Správce infrastruktury</a:t>
            </a:r>
          </a:p>
          <a:p>
            <a:pPr marL="0" indent="0" algn="ctr">
              <a:buNone/>
            </a:pPr>
            <a:endParaRPr lang="cs-CZ" sz="2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accent2"/>
                </a:solidFill>
              </a:rPr>
              <a:t>Náklady</a:t>
            </a:r>
          </a:p>
          <a:p>
            <a:pPr marL="0" indent="0">
              <a:buNone/>
            </a:pPr>
            <a:r>
              <a:rPr lang="cs-CZ" sz="2400" dirty="0"/>
              <a:t>- náklady na provozování tratí</a:t>
            </a:r>
          </a:p>
          <a:p>
            <a:pPr marL="0" indent="0">
              <a:buNone/>
            </a:pPr>
            <a:r>
              <a:rPr lang="cs-CZ" sz="2400" dirty="0"/>
              <a:t>- náklady na reinvestice,    </a:t>
            </a:r>
          </a:p>
          <a:p>
            <a:pPr marL="0" indent="0">
              <a:buNone/>
            </a:pPr>
            <a:r>
              <a:rPr lang="cs-CZ" sz="2400" dirty="0"/>
              <a:t>  opravy a údržbu </a:t>
            </a:r>
          </a:p>
          <a:p>
            <a:pPr marL="0" indent="0" algn="ctr">
              <a:buNone/>
            </a:pP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Výnosy </a:t>
            </a:r>
          </a:p>
          <a:p>
            <a:pPr marL="0" indent="0">
              <a:buNone/>
            </a:pPr>
            <a:r>
              <a:rPr lang="cs-CZ" sz="2400" dirty="0"/>
              <a:t>- příjmy z poplatku ŽDC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2" name="Zástupný symbol pro obsah 5">
            <a:extLst>
              <a:ext uri="{FF2B5EF4-FFF2-40B4-BE49-F238E27FC236}">
                <a16:creationId xmlns:a16="http://schemas.microsoft.com/office/drawing/2014/main" id="{3367375B-EE4D-44DA-F4F1-4000D9ADB6DC}"/>
              </a:ext>
            </a:extLst>
          </p:cNvPr>
          <p:cNvSpPr txBox="1">
            <a:spLocks/>
          </p:cNvSpPr>
          <p:nvPr/>
        </p:nvSpPr>
        <p:spPr>
          <a:xfrm>
            <a:off x="6709025" y="1447061"/>
            <a:ext cx="4828926" cy="4740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cs-CZ" sz="2400" b="1" dirty="0"/>
              <a:t> </a:t>
            </a:r>
          </a:p>
          <a:p>
            <a:pPr marL="0" indent="0" algn="ctr">
              <a:buFont typeface="Verdana" pitchFamily="34" charset="0"/>
              <a:buNone/>
            </a:pPr>
            <a:r>
              <a:rPr lang="cs-CZ" sz="2400" b="1" u="sng" dirty="0"/>
              <a:t>Dopravce</a:t>
            </a:r>
          </a:p>
          <a:p>
            <a:pPr marL="0" indent="0" algn="ctr">
              <a:buNone/>
            </a:pPr>
            <a:r>
              <a:rPr lang="cs-CZ" sz="2400" dirty="0"/>
              <a:t> 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2"/>
                </a:solidFill>
              </a:rPr>
              <a:t>Náklady</a:t>
            </a:r>
          </a:p>
          <a:p>
            <a:pPr marL="0" indent="0">
              <a:buFont typeface="Verdana" pitchFamily="34" charset="0"/>
              <a:buNone/>
            </a:pPr>
            <a:r>
              <a:rPr lang="cs-CZ" sz="2400" dirty="0"/>
              <a:t>- náklady na provoz </a:t>
            </a:r>
          </a:p>
          <a:p>
            <a:pPr marL="0" indent="0">
              <a:buFont typeface="Verdana" pitchFamily="34" charset="0"/>
              <a:buNone/>
            </a:pPr>
            <a:endParaRPr lang="cs-CZ" sz="2400" i="1" dirty="0"/>
          </a:p>
          <a:p>
            <a:pPr marL="0" indent="0" algn="ctr">
              <a:buNone/>
            </a:pP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Výnosy </a:t>
            </a:r>
          </a:p>
          <a:p>
            <a:pPr marL="0" indent="0">
              <a:buNone/>
            </a:pPr>
            <a:r>
              <a:rPr lang="cs-CZ" sz="2400" dirty="0"/>
              <a:t>- dotace na dopravní </a:t>
            </a:r>
          </a:p>
          <a:p>
            <a:pPr marL="0" indent="0">
              <a:buNone/>
            </a:pPr>
            <a:r>
              <a:rPr lang="cs-CZ" sz="2400" dirty="0"/>
              <a:t>  obslužnost</a:t>
            </a:r>
          </a:p>
          <a:p>
            <a:pPr marL="0" indent="0">
              <a:buNone/>
            </a:pPr>
            <a:r>
              <a:rPr lang="cs-CZ" sz="2400" dirty="0"/>
              <a:t>- příjem z jízdného</a:t>
            </a:r>
          </a:p>
        </p:txBody>
      </p:sp>
    </p:spTree>
    <p:extLst>
      <p:ext uri="{BB962C8B-B14F-4D97-AF65-F5344CB8AC3E}">
        <p14:creationId xmlns:p14="http://schemas.microsoft.com/office/powerpoint/2010/main" val="185109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Struktura nákladů a výnosů – pro stát a objednatele dopravy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6" y="1447061"/>
            <a:ext cx="11111667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 marL="0" indent="0" algn="ctr">
              <a:buNone/>
            </a:pPr>
            <a:r>
              <a:rPr lang="cs-CZ" sz="2400" b="1" u="sng" dirty="0"/>
              <a:t>Veřejný sektor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2"/>
                </a:solidFill>
              </a:rPr>
              <a:t>Náklady</a:t>
            </a:r>
          </a:p>
          <a:p>
            <a:pPr marL="0" indent="0">
              <a:buNone/>
            </a:pPr>
            <a:r>
              <a:rPr lang="cs-CZ" sz="2400" dirty="0"/>
              <a:t>- dotace na výstavbu a provoz </a:t>
            </a:r>
          </a:p>
          <a:p>
            <a:pPr marL="0" indent="0" algn="ctr">
              <a:buNone/>
            </a:pPr>
            <a:r>
              <a:rPr lang="cs-CZ" sz="2400" dirty="0"/>
              <a:t>x</a:t>
            </a:r>
          </a:p>
          <a:p>
            <a:pPr marL="0" indent="0">
              <a:buNone/>
            </a:pPr>
            <a:r>
              <a:rPr lang="cs-CZ" sz="2400" dirty="0"/>
              <a:t>- platba za dostupnost </a:t>
            </a:r>
          </a:p>
          <a:p>
            <a:pPr marL="0" indent="0">
              <a:buNone/>
            </a:pPr>
            <a:r>
              <a:rPr lang="cs-CZ" sz="2400" dirty="0"/>
              <a:t>- platba za základní dopravní obslužnost</a:t>
            </a:r>
          </a:p>
          <a:p>
            <a:pPr marL="0" indent="0">
              <a:buNone/>
            </a:pPr>
            <a:r>
              <a:rPr lang="cs-CZ" sz="2400" dirty="0"/>
              <a:t>  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Výnosy </a:t>
            </a:r>
          </a:p>
          <a:p>
            <a:pPr marL="0" indent="0">
              <a:buNone/>
            </a:pPr>
            <a:r>
              <a:rPr lang="cs-CZ" sz="2400" dirty="0"/>
              <a:t>- zvýšený výnos z daní </a:t>
            </a:r>
          </a:p>
        </p:txBody>
      </p:sp>
    </p:spTree>
    <p:extLst>
      <p:ext uri="{BB962C8B-B14F-4D97-AF65-F5344CB8AC3E}">
        <p14:creationId xmlns:p14="http://schemas.microsoft.com/office/powerpoint/2010/main" val="50331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pPr algn="ctr"/>
            <a:br>
              <a:rPr lang="cs-CZ" dirty="0"/>
            </a:br>
            <a:r>
              <a:rPr lang="cs-CZ" dirty="0"/>
              <a:t>Jaké jsou řešení ?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6" y="1447061"/>
            <a:ext cx="11111667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</a:t>
            </a:r>
          </a:p>
          <a:p>
            <a:pPr>
              <a:lnSpc>
                <a:spcPct val="250000"/>
              </a:lnSpc>
            </a:pPr>
            <a:r>
              <a:rPr lang="cs-CZ" sz="2400" dirty="0"/>
              <a:t>Klíčová role státu </a:t>
            </a:r>
          </a:p>
          <a:p>
            <a:pPr>
              <a:lnSpc>
                <a:spcPct val="250000"/>
              </a:lnSpc>
            </a:pPr>
            <a:r>
              <a:rPr lang="cs-CZ" sz="2400" dirty="0"/>
              <a:t>Projekty PPP</a:t>
            </a:r>
          </a:p>
          <a:p>
            <a:pPr>
              <a:lnSpc>
                <a:spcPct val="250000"/>
              </a:lnSpc>
            </a:pPr>
            <a:r>
              <a:rPr lang="cs-CZ" sz="2400" dirty="0"/>
              <a:t>Model státního koncesionáře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47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FE6516-8943-98C0-97C9-B8CAF85E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toky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444B3D-8DF6-692F-E0E2-12109D4363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8</a:t>
            </a:fld>
            <a:endParaRPr 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AE42F9F-42D7-E087-EFDA-8371AD714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292348"/>
              </p:ext>
            </p:extLst>
          </p:nvPr>
        </p:nvGraphicFramePr>
        <p:xfrm>
          <a:off x="1828801" y="1160712"/>
          <a:ext cx="8024812" cy="223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A0E3FE1-5A5E-B00B-26C0-207E600A3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729772"/>
              </p:ext>
            </p:extLst>
          </p:nvPr>
        </p:nvGraphicFramePr>
        <p:xfrm>
          <a:off x="1919336" y="3642775"/>
          <a:ext cx="8024812" cy="229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87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0896534" y="6327369"/>
            <a:ext cx="641417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9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 anchor="t">
            <a:normAutofit/>
          </a:bodyPr>
          <a:lstStyle/>
          <a:p>
            <a:br>
              <a:rPr lang="cs-CZ" dirty="0"/>
            </a:br>
            <a:r>
              <a:rPr lang="cs-CZ" dirty="0"/>
              <a:t>PPP na železnici v ČR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2517" y="1447061"/>
            <a:ext cx="10992693" cy="474067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Zásady: </a:t>
            </a:r>
          </a:p>
          <a:p>
            <a:pPr marL="0" indent="0">
              <a:buNone/>
            </a:pPr>
            <a:r>
              <a:rPr lang="cs-CZ" sz="2400" dirty="0"/>
              <a:t>- příprava dle metodik MF</a:t>
            </a:r>
          </a:p>
          <a:p>
            <a:pPr marL="0" indent="0">
              <a:buNone/>
            </a:pPr>
            <a:r>
              <a:rPr lang="cs-CZ" sz="2400" dirty="0"/>
              <a:t>- platby za dostupnost</a:t>
            </a:r>
          </a:p>
          <a:p>
            <a:pPr marL="0" indent="0">
              <a:buNone/>
            </a:pPr>
            <a:r>
              <a:rPr lang="cs-CZ" sz="2400" dirty="0"/>
              <a:t>- doprava řízena SŽ</a:t>
            </a:r>
          </a:p>
          <a:p>
            <a:pPr marL="0" indent="0">
              <a:buNone/>
            </a:pPr>
            <a:r>
              <a:rPr lang="cs-CZ" sz="2400" dirty="0"/>
              <a:t>- bez vazby na provozování drážní dopravy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PRAK – probíhá činnost transakčního poradce (EBRD)</a:t>
            </a:r>
          </a:p>
          <a:p>
            <a:pPr marL="0" indent="0">
              <a:buNone/>
            </a:pPr>
            <a:r>
              <a:rPr lang="cs-CZ" sz="2400" dirty="0"/>
              <a:t>NEMAŠE – probíhají technická příprava projektu, připravena zadávací dokumentace na transakčního poradce</a:t>
            </a:r>
          </a:p>
          <a:p>
            <a:pPr marL="0" indent="0">
              <a:buNone/>
            </a:pPr>
            <a:r>
              <a:rPr lang="cs-CZ" sz="2400" dirty="0"/>
              <a:t>VRT - Probíhají práce na SP VRT Morava </a:t>
            </a:r>
          </a:p>
          <a:p>
            <a:pPr marL="0" indent="0">
              <a:buNone/>
            </a:pPr>
            <a:r>
              <a:rPr lang="cs-CZ" sz="2400" dirty="0"/>
              <a:t>Zpracován finanční model výstavby VRT – možnost extenzivního využití PPP v závislosti na zkušenostech z prvních projektů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85C061-3F16-1C65-C918-96766E20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221" y="1041726"/>
            <a:ext cx="4431058" cy="17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959A55-E3B2-4E0A-BA1F-AAA071C6E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A5EC983-CFE7-448C-B742-EDD42B46D1A8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FF8EA7-1263-4087-AF0F-9F8B60680C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12432</TotalTime>
  <Words>953</Words>
  <Application>Microsoft Office PowerPoint</Application>
  <PresentationFormat>Širokoúhlá obrazovka</PresentationFormat>
  <Paragraphs>243</Paragraphs>
  <Slides>24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Calibri</vt:lpstr>
      <vt:lpstr>Verdana</vt:lpstr>
      <vt:lpstr>Office Theme</vt:lpstr>
      <vt:lpstr>                                                                                                 </vt:lpstr>
      <vt:lpstr> Financování VRT – struktura nákladů a výnosů</vt:lpstr>
      <vt:lpstr> Struktura nákladů a výnosů – před zahájením provozu</vt:lpstr>
      <vt:lpstr> Financování VRT – struktura nákladů a výnosů</vt:lpstr>
      <vt:lpstr> Struktura nákladů a výnosů – v průběhu životního cyklu</vt:lpstr>
      <vt:lpstr> Struktura nákladů a výnosů – pro stát a objednatele dopravy</vt:lpstr>
      <vt:lpstr> Jaké jsou řešení ? </vt:lpstr>
      <vt:lpstr>Finanční toky </vt:lpstr>
      <vt:lpstr> PPP na železnici v ČR</vt:lpstr>
      <vt:lpstr>Model pro VRT v ČR - dle studie VRT</vt:lpstr>
      <vt:lpstr>Další kroky ve financování </vt:lpstr>
      <vt:lpstr>Prezentace aplikace PowerPoint</vt:lpstr>
      <vt:lpstr>                                                                                                 </vt:lpstr>
      <vt:lpstr> VRT financing - cost and revenue structure</vt:lpstr>
      <vt:lpstr> Cost and Revenue Structure - before the start of operations</vt:lpstr>
      <vt:lpstr> VRT financing - cost and revenue structure</vt:lpstr>
      <vt:lpstr> Cost and revenue structure - over the life cycle</vt:lpstr>
      <vt:lpstr> Cost-benefit structure - for the state and transport clients</vt:lpstr>
      <vt:lpstr> What are the solutions ? </vt:lpstr>
      <vt:lpstr>Financial flows </vt:lpstr>
      <vt:lpstr> PPP on railways in the Czech Republic</vt:lpstr>
      <vt:lpstr>Model for VRT in the Czech Republic - according to the VRT study</vt:lpstr>
      <vt:lpstr>Next steps in funding </vt:lpstr>
      <vt:lpstr>Prezentace aplikace PowerPoint</vt:lpstr>
    </vt:vector>
  </TitlesOfParts>
  <Company>Správa železnic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příslušné prezentace</dc:title>
  <dc:creator>Bérová Šárka</dc:creator>
  <cp:lastModifiedBy>Čoček Tomáš, Ing., Ph.D.</cp:lastModifiedBy>
  <cp:revision>168</cp:revision>
  <cp:lastPrinted>2021-11-29T07:32:45Z</cp:lastPrinted>
  <dcterms:created xsi:type="dcterms:W3CDTF">2018-05-24T14:44:43Z</dcterms:created>
  <dcterms:modified xsi:type="dcterms:W3CDTF">2024-02-14T17:50:53Z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